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50" r:id="rId2"/>
    <p:sldMasterId id="2147483651" r:id="rId3"/>
  </p:sldMasterIdLst>
  <p:notesMasterIdLst>
    <p:notesMasterId r:id="rId5"/>
  </p:notesMasterIdLst>
  <p:sldIdLst>
    <p:sldId id="256" r:id="rId4"/>
  </p:sldIdLst>
  <p:sldSz cx="43891200" cy="34747200"/>
  <p:notesSz cx="9296400" cy="14722475"/>
  <p:defaultTextStyle>
    <a:defPPr>
      <a:defRPr lang="en-US"/>
    </a:defPPr>
    <a:lvl1pPr algn="l" rtl="0" eaLnBrk="0" fontAlgn="base" hangingPunct="0">
      <a:spcBef>
        <a:spcPct val="0"/>
      </a:spcBef>
      <a:spcAft>
        <a:spcPct val="0"/>
      </a:spcAft>
      <a:defRPr sz="2900" kern="1200">
        <a:solidFill>
          <a:schemeClr val="tx1"/>
        </a:solidFill>
        <a:latin typeface="Arial Narrow" charset="0"/>
        <a:ea typeface="+mn-ea"/>
        <a:cs typeface="+mn-cs"/>
      </a:defRPr>
    </a:lvl1pPr>
    <a:lvl2pPr marL="457200" algn="l" rtl="0" eaLnBrk="0" fontAlgn="base" hangingPunct="0">
      <a:spcBef>
        <a:spcPct val="0"/>
      </a:spcBef>
      <a:spcAft>
        <a:spcPct val="0"/>
      </a:spcAft>
      <a:defRPr sz="2900" kern="1200">
        <a:solidFill>
          <a:schemeClr val="tx1"/>
        </a:solidFill>
        <a:latin typeface="Arial Narrow" charset="0"/>
        <a:ea typeface="+mn-ea"/>
        <a:cs typeface="+mn-cs"/>
      </a:defRPr>
    </a:lvl2pPr>
    <a:lvl3pPr marL="914400" algn="l" rtl="0" eaLnBrk="0" fontAlgn="base" hangingPunct="0">
      <a:spcBef>
        <a:spcPct val="0"/>
      </a:spcBef>
      <a:spcAft>
        <a:spcPct val="0"/>
      </a:spcAft>
      <a:defRPr sz="2900" kern="1200">
        <a:solidFill>
          <a:schemeClr val="tx1"/>
        </a:solidFill>
        <a:latin typeface="Arial Narrow" charset="0"/>
        <a:ea typeface="+mn-ea"/>
        <a:cs typeface="+mn-cs"/>
      </a:defRPr>
    </a:lvl3pPr>
    <a:lvl4pPr marL="1371600" algn="l" rtl="0" eaLnBrk="0" fontAlgn="base" hangingPunct="0">
      <a:spcBef>
        <a:spcPct val="0"/>
      </a:spcBef>
      <a:spcAft>
        <a:spcPct val="0"/>
      </a:spcAft>
      <a:defRPr sz="2900" kern="1200">
        <a:solidFill>
          <a:schemeClr val="tx1"/>
        </a:solidFill>
        <a:latin typeface="Arial Narrow" charset="0"/>
        <a:ea typeface="+mn-ea"/>
        <a:cs typeface="+mn-cs"/>
      </a:defRPr>
    </a:lvl4pPr>
    <a:lvl5pPr marL="1828800" algn="l" rtl="0" eaLnBrk="0" fontAlgn="base" hangingPunct="0">
      <a:spcBef>
        <a:spcPct val="0"/>
      </a:spcBef>
      <a:spcAft>
        <a:spcPct val="0"/>
      </a:spcAft>
      <a:defRPr sz="2900" kern="1200">
        <a:solidFill>
          <a:schemeClr val="tx1"/>
        </a:solidFill>
        <a:latin typeface="Arial Narrow" charset="0"/>
        <a:ea typeface="+mn-ea"/>
        <a:cs typeface="+mn-cs"/>
      </a:defRPr>
    </a:lvl5pPr>
    <a:lvl6pPr marL="2286000" algn="l" defTabSz="914400" rtl="0" eaLnBrk="1" latinLnBrk="0" hangingPunct="1">
      <a:defRPr sz="2900" kern="1200">
        <a:solidFill>
          <a:schemeClr val="tx1"/>
        </a:solidFill>
        <a:latin typeface="Arial Narrow" charset="0"/>
        <a:ea typeface="+mn-ea"/>
        <a:cs typeface="+mn-cs"/>
      </a:defRPr>
    </a:lvl6pPr>
    <a:lvl7pPr marL="2743200" algn="l" defTabSz="914400" rtl="0" eaLnBrk="1" latinLnBrk="0" hangingPunct="1">
      <a:defRPr sz="2900" kern="1200">
        <a:solidFill>
          <a:schemeClr val="tx1"/>
        </a:solidFill>
        <a:latin typeface="Arial Narrow" charset="0"/>
        <a:ea typeface="+mn-ea"/>
        <a:cs typeface="+mn-cs"/>
      </a:defRPr>
    </a:lvl7pPr>
    <a:lvl8pPr marL="3200400" algn="l" defTabSz="914400" rtl="0" eaLnBrk="1" latinLnBrk="0" hangingPunct="1">
      <a:defRPr sz="2900" kern="1200">
        <a:solidFill>
          <a:schemeClr val="tx1"/>
        </a:solidFill>
        <a:latin typeface="Arial Narrow" charset="0"/>
        <a:ea typeface="+mn-ea"/>
        <a:cs typeface="+mn-cs"/>
      </a:defRPr>
    </a:lvl8pPr>
    <a:lvl9pPr marL="3657600" algn="l" defTabSz="914400" rtl="0" eaLnBrk="1" latinLnBrk="0" hangingPunct="1">
      <a:defRPr sz="2900" kern="1200">
        <a:solidFill>
          <a:schemeClr val="tx1"/>
        </a:solidFill>
        <a:latin typeface="Arial Narrow" charset="0"/>
        <a:ea typeface="+mn-ea"/>
        <a:cs typeface="+mn-cs"/>
      </a:defRPr>
    </a:lvl9pPr>
  </p:defaultTextStyle>
  <p:extLst>
    <p:ext uri="{EFAFB233-063F-42B5-8137-9DF3F51BA10A}">
      <p15:sldGuideLst xmlns:p15="http://schemas.microsoft.com/office/powerpoint/2012/main">
        <p15:guide id="1" orient="horz" pos="3749">
          <p15:clr>
            <a:srgbClr val="A4A3A4"/>
          </p15:clr>
        </p15:guide>
        <p15:guide id="2" orient="horz" pos="21412">
          <p15:clr>
            <a:srgbClr val="A4A3A4"/>
          </p15:clr>
        </p15:guide>
        <p15:guide id="3" pos="437">
          <p15:clr>
            <a:srgbClr val="A4A3A4"/>
          </p15:clr>
        </p15:guide>
        <p15:guide id="4" pos="6725">
          <p15:clr>
            <a:srgbClr val="A4A3A4"/>
          </p15:clr>
        </p15:guide>
        <p15:guide id="5" pos="7238">
          <p15:clr>
            <a:srgbClr val="A4A3A4"/>
          </p15:clr>
        </p15:guide>
        <p15:guide id="6" pos="13526">
          <p15:clr>
            <a:srgbClr val="A4A3A4"/>
          </p15:clr>
        </p15:guide>
        <p15:guide id="7" pos="14030">
          <p15:clr>
            <a:srgbClr val="A4A3A4"/>
          </p15:clr>
        </p15:guide>
        <p15:guide id="8" pos="20318">
          <p15:clr>
            <a:srgbClr val="A4A3A4"/>
          </p15:clr>
        </p15:guide>
        <p15:guide id="9" pos="20837">
          <p15:clr>
            <a:srgbClr val="A4A3A4"/>
          </p15:clr>
        </p15:guide>
        <p15:guide id="10" pos="2712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lters, Jillian" initials="WJ" lastIdx="1" clrIdx="0"/>
  <p:cmAuthor id="2" name="Walters, Jillian" initials="WJ [2]" lastIdx="1" clrIdx="1"/>
  <p:cmAuthor id="3" name="Walters, Jillian" initials="WJ [3]" lastIdx="1" clrIdx="2"/>
  <p:cmAuthor id="4" name="Walters, Jillian" initials="WJ [4]" lastIdx="1" clrIdx="3"/>
  <p:cmAuthor id="5" name="Walters, Jillian" initials="WJ [5]" lastIdx="1" clrIdx="4"/>
  <p:cmAuthor id="6" name="Walters, Jillian" initials="WJ [6]" lastIdx="1" clrIdx="5"/>
  <p:cmAuthor id="7" name="Walters, Jillian" initials="WJ [7]" lastIdx="1" clrIdx="6"/>
  <p:cmAuthor id="8" name="Walters, Jillian" initials="WJ [8]" lastIdx="1" clrIdx="7"/>
  <p:cmAuthor id="9" name="Walters, Jillian" initials="WJ [9]" lastIdx="1" clrIdx="8"/>
  <p:cmAuthor id="10" name="Walters, Jillian" initials="WJ [10]" lastIdx="1" clrIdx="9"/>
  <p:cmAuthor id="11" name="Walters, Jillian" initials="WJ [11]" lastIdx="1" clrIdx="10"/>
  <p:cmAuthor id="12" name="Walters, Jillian" initials="WJ [12]" lastIdx="1" clrIdx="11"/>
  <p:cmAuthor id="13" name="Walters, Jillian" initials="WJ [13]" lastIdx="1" clrIdx="12"/>
  <p:cmAuthor id="14" name="Walters, Jillian" initials="WJ [14]" lastIdx="1" clrIdx="13"/>
  <p:cmAuthor id="15" name="Lee, Robert" initials="LR" lastIdx="1" clrIdx="14">
    <p:extLst>
      <p:ext uri="{19B8F6BF-5375-455C-9EA6-DF929625EA0E}">
        <p15:presenceInfo xmlns:p15="http://schemas.microsoft.com/office/powerpoint/2012/main" userId="Lee, Rober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9900"/>
    <a:srgbClr val="3399FF"/>
    <a:srgbClr val="0066FF"/>
    <a:srgbClr val="CC0000"/>
    <a:srgbClr val="993300"/>
    <a:srgbClr val="009900"/>
    <a:srgbClr val="AABA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62" autoAdjust="0"/>
    <p:restoredTop sz="95073" autoAdjust="0"/>
  </p:normalViewPr>
  <p:slideViewPr>
    <p:cSldViewPr snapToGrid="0" snapToObjects="1">
      <p:cViewPr>
        <p:scale>
          <a:sx n="17" d="100"/>
          <a:sy n="17" d="100"/>
        </p:scale>
        <p:origin x="1677" y="51"/>
      </p:cViewPr>
      <p:guideLst>
        <p:guide orient="horz" pos="3749"/>
        <p:guide orient="horz" pos="21412"/>
        <p:guide pos="437"/>
        <p:guide pos="6725"/>
        <p:guide pos="7238"/>
        <p:guide pos="13526"/>
        <p:guide pos="14030"/>
        <p:guide pos="20318"/>
        <p:guide pos="20837"/>
        <p:guide pos="27125"/>
      </p:guideLst>
    </p:cSldViewPr>
  </p:slideViewPr>
  <p:notesTextViewPr>
    <p:cViewPr>
      <p:scale>
        <a:sx n="100" d="100"/>
        <a:sy n="100" d="100"/>
      </p:scale>
      <p:origin x="0" y="0"/>
    </p:cViewPr>
  </p:notesTextViewPr>
  <p:sorterViewPr>
    <p:cViewPr>
      <p:scale>
        <a:sx n="66" d="100"/>
        <a:sy n="66" d="100"/>
      </p:scale>
      <p:origin x="0" y="210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notesMaster" Target="notesMasters/notesMaster1.xml"/><Relationship Id="rId10"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0530" name="Rectangle 2"/>
          <p:cNvSpPr>
            <a:spLocks noGrp="1" noChangeArrowheads="1"/>
          </p:cNvSpPr>
          <p:nvPr>
            <p:ph type="hdr" sz="quarter"/>
          </p:nvPr>
        </p:nvSpPr>
        <p:spPr bwMode="auto">
          <a:xfrm>
            <a:off x="0" y="0"/>
            <a:ext cx="4029075" cy="736600"/>
          </a:xfrm>
          <a:prstGeom prst="rect">
            <a:avLst/>
          </a:prstGeom>
          <a:noFill/>
          <a:ln w="9525">
            <a:noFill/>
            <a:miter lim="800000"/>
            <a:headEnd/>
            <a:tailEnd/>
          </a:ln>
          <a:effectLst/>
        </p:spPr>
        <p:txBody>
          <a:bodyPr vert="horz" wrap="square" lIns="137242" tIns="68621" rIns="137242" bIns="68621" numCol="1" anchor="t" anchorCtr="0" compatLnSpc="1">
            <a:prstTxWarp prst="textNoShape">
              <a:avLst/>
            </a:prstTxWarp>
          </a:bodyPr>
          <a:lstStyle>
            <a:lvl1pPr eaLnBrk="1" hangingPunct="1">
              <a:defRPr sz="1800">
                <a:latin typeface="Arial" charset="0"/>
              </a:defRPr>
            </a:lvl1pPr>
          </a:lstStyle>
          <a:p>
            <a:pPr>
              <a:defRPr/>
            </a:pPr>
            <a:endParaRPr lang="en-US" dirty="0"/>
          </a:p>
        </p:txBody>
      </p:sp>
      <p:sp>
        <p:nvSpPr>
          <p:cNvPr id="150531" name="Rectangle 3"/>
          <p:cNvSpPr>
            <a:spLocks noGrp="1" noChangeArrowheads="1"/>
          </p:cNvSpPr>
          <p:nvPr>
            <p:ph type="dt" idx="1"/>
          </p:nvPr>
        </p:nvSpPr>
        <p:spPr bwMode="auto">
          <a:xfrm>
            <a:off x="5265738" y="0"/>
            <a:ext cx="4029075" cy="736600"/>
          </a:xfrm>
          <a:prstGeom prst="rect">
            <a:avLst/>
          </a:prstGeom>
          <a:noFill/>
          <a:ln w="9525">
            <a:noFill/>
            <a:miter lim="800000"/>
            <a:headEnd/>
            <a:tailEnd/>
          </a:ln>
          <a:effectLst/>
        </p:spPr>
        <p:txBody>
          <a:bodyPr vert="horz" wrap="square" lIns="137242" tIns="68621" rIns="137242" bIns="68621" numCol="1" anchor="t" anchorCtr="0" compatLnSpc="1">
            <a:prstTxWarp prst="textNoShape">
              <a:avLst/>
            </a:prstTxWarp>
          </a:bodyPr>
          <a:lstStyle>
            <a:lvl1pPr algn="r" eaLnBrk="1" hangingPunct="1">
              <a:defRPr sz="1800">
                <a:latin typeface="Arial" charset="0"/>
              </a:defRPr>
            </a:lvl1pPr>
          </a:lstStyle>
          <a:p>
            <a:pPr>
              <a:defRPr/>
            </a:pPr>
            <a:endParaRPr lang="en-US" dirty="0"/>
          </a:p>
        </p:txBody>
      </p:sp>
      <p:sp>
        <p:nvSpPr>
          <p:cNvPr id="4100" name="Rectangle 4"/>
          <p:cNvSpPr>
            <a:spLocks noGrp="1" noRot="1" noChangeAspect="1" noChangeArrowheads="1" noTextEdit="1"/>
          </p:cNvSpPr>
          <p:nvPr>
            <p:ph type="sldImg" idx="2"/>
          </p:nvPr>
        </p:nvSpPr>
        <p:spPr bwMode="auto">
          <a:xfrm>
            <a:off x="1162050" y="1104900"/>
            <a:ext cx="6972300" cy="55197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50533" name="Rectangle 5"/>
          <p:cNvSpPr>
            <a:spLocks noGrp="1" noChangeArrowheads="1"/>
          </p:cNvSpPr>
          <p:nvPr>
            <p:ph type="body" sz="quarter" idx="3"/>
          </p:nvPr>
        </p:nvSpPr>
        <p:spPr bwMode="auto">
          <a:xfrm>
            <a:off x="930275" y="6992938"/>
            <a:ext cx="7435850" cy="6624637"/>
          </a:xfrm>
          <a:prstGeom prst="rect">
            <a:avLst/>
          </a:prstGeom>
          <a:noFill/>
          <a:ln w="9525">
            <a:noFill/>
            <a:miter lim="800000"/>
            <a:headEnd/>
            <a:tailEnd/>
          </a:ln>
          <a:effectLst/>
        </p:spPr>
        <p:txBody>
          <a:bodyPr vert="horz" wrap="square" lIns="137242" tIns="68621" rIns="137242" bIns="6862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0534" name="Rectangle 6"/>
          <p:cNvSpPr>
            <a:spLocks noGrp="1" noChangeArrowheads="1"/>
          </p:cNvSpPr>
          <p:nvPr>
            <p:ph type="ftr" sz="quarter" idx="4"/>
          </p:nvPr>
        </p:nvSpPr>
        <p:spPr bwMode="auto">
          <a:xfrm>
            <a:off x="0" y="13984288"/>
            <a:ext cx="4029075" cy="735012"/>
          </a:xfrm>
          <a:prstGeom prst="rect">
            <a:avLst/>
          </a:prstGeom>
          <a:noFill/>
          <a:ln w="9525">
            <a:noFill/>
            <a:miter lim="800000"/>
            <a:headEnd/>
            <a:tailEnd/>
          </a:ln>
          <a:effectLst/>
        </p:spPr>
        <p:txBody>
          <a:bodyPr vert="horz" wrap="square" lIns="137242" tIns="68621" rIns="137242" bIns="68621" numCol="1" anchor="b" anchorCtr="0" compatLnSpc="1">
            <a:prstTxWarp prst="textNoShape">
              <a:avLst/>
            </a:prstTxWarp>
          </a:bodyPr>
          <a:lstStyle>
            <a:lvl1pPr eaLnBrk="1" hangingPunct="1">
              <a:defRPr sz="1800">
                <a:latin typeface="Arial" charset="0"/>
              </a:defRPr>
            </a:lvl1pPr>
          </a:lstStyle>
          <a:p>
            <a:pPr>
              <a:defRPr/>
            </a:pPr>
            <a:endParaRPr lang="en-US" dirty="0"/>
          </a:p>
        </p:txBody>
      </p:sp>
      <p:sp>
        <p:nvSpPr>
          <p:cNvPr id="150535" name="Rectangle 7"/>
          <p:cNvSpPr>
            <a:spLocks noGrp="1" noChangeArrowheads="1"/>
          </p:cNvSpPr>
          <p:nvPr>
            <p:ph type="sldNum" sz="quarter" idx="5"/>
          </p:nvPr>
        </p:nvSpPr>
        <p:spPr bwMode="auto">
          <a:xfrm>
            <a:off x="5265738" y="13984288"/>
            <a:ext cx="4029075" cy="735012"/>
          </a:xfrm>
          <a:prstGeom prst="rect">
            <a:avLst/>
          </a:prstGeom>
          <a:noFill/>
          <a:ln w="9525">
            <a:noFill/>
            <a:miter lim="800000"/>
            <a:headEnd/>
            <a:tailEnd/>
          </a:ln>
          <a:effectLst/>
        </p:spPr>
        <p:txBody>
          <a:bodyPr vert="horz" wrap="square" lIns="137242" tIns="68621" rIns="137242" bIns="68621" numCol="1" anchor="b" anchorCtr="0" compatLnSpc="1">
            <a:prstTxWarp prst="textNoShape">
              <a:avLst/>
            </a:prstTxWarp>
          </a:bodyPr>
          <a:lstStyle>
            <a:lvl1pPr algn="r" eaLnBrk="1" hangingPunct="1">
              <a:defRPr sz="1800">
                <a:latin typeface="Arial" charset="0"/>
              </a:defRPr>
            </a:lvl1pPr>
          </a:lstStyle>
          <a:p>
            <a:pPr>
              <a:defRPr/>
            </a:pPr>
            <a:fld id="{61800F6E-BC78-544E-B447-747E47AF8DE0}" type="slidenum">
              <a:rPr lang="en-US" altLang="en-US"/>
              <a:pPr>
                <a:defRPr/>
              </a:pPr>
              <a:t>‹#›</a:t>
            </a:fld>
            <a:endParaRPr lang="en-US" altLang="en-US" dirty="0"/>
          </a:p>
        </p:txBody>
      </p:sp>
    </p:spTree>
    <p:extLst>
      <p:ext uri="{BB962C8B-B14F-4D97-AF65-F5344CB8AC3E}">
        <p14:creationId xmlns:p14="http://schemas.microsoft.com/office/powerpoint/2010/main" val="111485702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charset="0"/>
              </a:defRPr>
            </a:lvl1pPr>
            <a:lvl2pPr marL="742950" indent="-285750">
              <a:spcBef>
                <a:spcPct val="30000"/>
              </a:spcBef>
              <a:defRPr sz="1200">
                <a:solidFill>
                  <a:schemeClr val="tx1"/>
                </a:solidFill>
                <a:latin typeface="Arial" charset="0"/>
              </a:defRPr>
            </a:lvl2pPr>
            <a:lvl3pPr marL="1143000" indent="-228600">
              <a:spcBef>
                <a:spcPct val="30000"/>
              </a:spcBef>
              <a:defRPr sz="1200">
                <a:solidFill>
                  <a:schemeClr val="tx1"/>
                </a:solidFill>
                <a:latin typeface="Arial" charset="0"/>
              </a:defRPr>
            </a:lvl3pPr>
            <a:lvl4pPr marL="1600200" indent="-228600">
              <a:spcBef>
                <a:spcPct val="30000"/>
              </a:spcBef>
              <a:defRPr sz="1200">
                <a:solidFill>
                  <a:schemeClr val="tx1"/>
                </a:solidFill>
                <a:latin typeface="Arial" charset="0"/>
              </a:defRPr>
            </a:lvl4pPr>
            <a:lvl5pPr marL="2057400" indent="-228600">
              <a:spcBef>
                <a:spcPct val="30000"/>
              </a:spcBef>
              <a:defRPr sz="1200">
                <a:solidFill>
                  <a:schemeClr val="tx1"/>
                </a:solidFill>
                <a:latin typeface="Arial" charset="0"/>
              </a:defRPr>
            </a:lvl5pPr>
            <a:lvl6pPr marL="2514600" indent="-228600" eaLnBrk="0" fontAlgn="base" hangingPunct="0">
              <a:spcBef>
                <a:spcPct val="30000"/>
              </a:spcBef>
              <a:spcAft>
                <a:spcPct val="0"/>
              </a:spcAft>
              <a:defRPr sz="1200">
                <a:solidFill>
                  <a:schemeClr val="tx1"/>
                </a:solidFill>
                <a:latin typeface="Arial" charset="0"/>
              </a:defRPr>
            </a:lvl6pPr>
            <a:lvl7pPr marL="2971800" indent="-228600" eaLnBrk="0" fontAlgn="base" hangingPunct="0">
              <a:spcBef>
                <a:spcPct val="30000"/>
              </a:spcBef>
              <a:spcAft>
                <a:spcPct val="0"/>
              </a:spcAft>
              <a:defRPr sz="1200">
                <a:solidFill>
                  <a:schemeClr val="tx1"/>
                </a:solidFill>
                <a:latin typeface="Arial" charset="0"/>
              </a:defRPr>
            </a:lvl7pPr>
            <a:lvl8pPr marL="3429000" indent="-228600" eaLnBrk="0" fontAlgn="base" hangingPunct="0">
              <a:spcBef>
                <a:spcPct val="30000"/>
              </a:spcBef>
              <a:spcAft>
                <a:spcPct val="0"/>
              </a:spcAft>
              <a:defRPr sz="1200">
                <a:solidFill>
                  <a:schemeClr val="tx1"/>
                </a:solidFill>
                <a:latin typeface="Arial" charset="0"/>
              </a:defRPr>
            </a:lvl8pPr>
            <a:lvl9pPr marL="3886200" indent="-228600" eaLnBrk="0" fontAlgn="base" hangingPunct="0">
              <a:spcBef>
                <a:spcPct val="30000"/>
              </a:spcBef>
              <a:spcAft>
                <a:spcPct val="0"/>
              </a:spcAft>
              <a:defRPr sz="1200">
                <a:solidFill>
                  <a:schemeClr val="tx1"/>
                </a:solidFill>
                <a:latin typeface="Arial" charset="0"/>
              </a:defRPr>
            </a:lvl9pPr>
          </a:lstStyle>
          <a:p>
            <a:pPr>
              <a:spcBef>
                <a:spcPct val="0"/>
              </a:spcBef>
            </a:pPr>
            <a:fld id="{A14D4739-8DB9-C748-9E47-A8C2BD403D09}" type="slidenum">
              <a:rPr lang="en-US" altLang="en-US" sz="1800"/>
              <a:pPr>
                <a:spcBef>
                  <a:spcPct val="0"/>
                </a:spcBef>
              </a:pPr>
              <a:t>1</a:t>
            </a:fld>
            <a:endParaRPr lang="en-US" altLang="en-US" sz="1800" dirty="0"/>
          </a:p>
        </p:txBody>
      </p:sp>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tLang="en-US" dirty="0"/>
          </a:p>
        </p:txBody>
      </p:sp>
    </p:spTree>
    <p:extLst>
      <p:ext uri="{BB962C8B-B14F-4D97-AF65-F5344CB8AC3E}">
        <p14:creationId xmlns:p14="http://schemas.microsoft.com/office/powerpoint/2010/main" val="607165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475" y="10794824"/>
            <a:ext cx="37306250" cy="7446786"/>
          </a:xfrm>
        </p:spPr>
        <p:txBody>
          <a:bodyPr/>
          <a:lstStyle/>
          <a:p>
            <a:r>
              <a:rPr lang="en-US"/>
              <a:t>Click to edit Master title style</a:t>
            </a:r>
          </a:p>
        </p:txBody>
      </p:sp>
      <p:sp>
        <p:nvSpPr>
          <p:cNvPr id="3" name="Subtitle 2"/>
          <p:cNvSpPr>
            <a:spLocks noGrp="1"/>
          </p:cNvSpPr>
          <p:nvPr>
            <p:ph type="subTitle" idx="1"/>
          </p:nvPr>
        </p:nvSpPr>
        <p:spPr>
          <a:xfrm>
            <a:off x="6583363" y="19689410"/>
            <a:ext cx="30724475" cy="8881181"/>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420711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9974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2337375" y="1343908"/>
            <a:ext cx="10547350" cy="3264755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93738" y="1343908"/>
            <a:ext cx="31491237" cy="3264755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11210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475" y="10794824"/>
            <a:ext cx="37306250" cy="7446786"/>
          </a:xfrm>
        </p:spPr>
        <p:txBody>
          <a:bodyPr/>
          <a:lstStyle/>
          <a:p>
            <a:r>
              <a:rPr lang="en-US"/>
              <a:t>Click to edit Master title style</a:t>
            </a:r>
          </a:p>
        </p:txBody>
      </p:sp>
      <p:sp>
        <p:nvSpPr>
          <p:cNvPr id="3" name="Subtitle 2"/>
          <p:cNvSpPr>
            <a:spLocks noGrp="1"/>
          </p:cNvSpPr>
          <p:nvPr>
            <p:ph type="subTitle" idx="1"/>
          </p:nvPr>
        </p:nvSpPr>
        <p:spPr>
          <a:xfrm>
            <a:off x="6583363" y="19689410"/>
            <a:ext cx="30724475" cy="8881181"/>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3138310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21535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0" y="22328629"/>
            <a:ext cx="37307838" cy="690051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3467100" y="14727679"/>
            <a:ext cx="37307838" cy="760095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399215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93739" y="5952066"/>
            <a:ext cx="4910137" cy="2803939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756276" y="5952066"/>
            <a:ext cx="4911725" cy="2803939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51756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90826"/>
            <a:ext cx="39503350" cy="5791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3925" y="7778574"/>
            <a:ext cx="19392900" cy="324079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3925" y="11019367"/>
            <a:ext cx="19392900" cy="200195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439" y="7778574"/>
            <a:ext cx="19400837" cy="324079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6439" y="11019367"/>
            <a:ext cx="19400837" cy="200195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62516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84202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61221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84124"/>
            <a:ext cx="14439900" cy="588671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17160875" y="1384124"/>
            <a:ext cx="24536400" cy="2965476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3925" y="7270839"/>
            <a:ext cx="14439900" cy="237680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51177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968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664" y="24322706"/>
            <a:ext cx="26335037" cy="287214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8602664" y="3105063"/>
            <a:ext cx="26335037" cy="2084731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8602664" y="27194846"/>
            <a:ext cx="26335037" cy="407696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727856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9910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2337375" y="1343908"/>
            <a:ext cx="10547350" cy="3264755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93738" y="1343908"/>
            <a:ext cx="31491237" cy="3264755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27612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475" y="10794824"/>
            <a:ext cx="37306250" cy="7446786"/>
          </a:xfrm>
        </p:spPr>
        <p:txBody>
          <a:bodyPr/>
          <a:lstStyle/>
          <a:p>
            <a:r>
              <a:rPr lang="en-US"/>
              <a:t>Click to edit Master title style</a:t>
            </a:r>
          </a:p>
        </p:txBody>
      </p:sp>
      <p:sp>
        <p:nvSpPr>
          <p:cNvPr id="3" name="Subtitle 2"/>
          <p:cNvSpPr>
            <a:spLocks noGrp="1"/>
          </p:cNvSpPr>
          <p:nvPr>
            <p:ph type="subTitle" idx="1"/>
          </p:nvPr>
        </p:nvSpPr>
        <p:spPr>
          <a:xfrm>
            <a:off x="6583363" y="19689410"/>
            <a:ext cx="30724475" cy="8881181"/>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7206755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86237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0" y="22328629"/>
            <a:ext cx="37307838" cy="690051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3467100" y="14727679"/>
            <a:ext cx="37307838" cy="760095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3277441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93738" y="5952066"/>
            <a:ext cx="21018500" cy="2803939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1864639" y="5952066"/>
            <a:ext cx="21020087" cy="2803939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31177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90826"/>
            <a:ext cx="39503350" cy="5791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3925" y="7778574"/>
            <a:ext cx="19392900" cy="324079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3925" y="11019367"/>
            <a:ext cx="19392900" cy="200195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439" y="7778574"/>
            <a:ext cx="19400837" cy="324079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6439" y="11019367"/>
            <a:ext cx="19400837" cy="200195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72355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92207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175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0" y="22328629"/>
            <a:ext cx="37307838" cy="690051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3467100" y="14727679"/>
            <a:ext cx="37307838" cy="760095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7355151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84124"/>
            <a:ext cx="14439900" cy="588671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17160875" y="1384124"/>
            <a:ext cx="24536400" cy="2965476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3925" y="7270839"/>
            <a:ext cx="14439900" cy="237680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7020714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664" y="24322706"/>
            <a:ext cx="26335037" cy="287214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8602664" y="3105063"/>
            <a:ext cx="26335037" cy="2084731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8602664" y="27194846"/>
            <a:ext cx="26335037" cy="407696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4397875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39041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2337375" y="1343908"/>
            <a:ext cx="10547350" cy="3264755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93738" y="1343908"/>
            <a:ext cx="31491237" cy="3264755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9889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93739" y="5952066"/>
            <a:ext cx="4910137" cy="2803939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756276" y="5952066"/>
            <a:ext cx="4911725" cy="2803939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9711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90826"/>
            <a:ext cx="39503350" cy="57912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3925" y="7778574"/>
            <a:ext cx="19392900" cy="324079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3925" y="11019367"/>
            <a:ext cx="19392900" cy="200195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439" y="7778574"/>
            <a:ext cx="19400837" cy="324079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6439" y="11019367"/>
            <a:ext cx="19400837" cy="2001952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804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0968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939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84124"/>
            <a:ext cx="14439900" cy="588671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17160875" y="1384124"/>
            <a:ext cx="24536400" cy="2965476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3925" y="7270839"/>
            <a:ext cx="14439900" cy="237680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37767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664" y="24322706"/>
            <a:ext cx="26335037" cy="287214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8602664" y="3105063"/>
            <a:ext cx="26335037" cy="2084731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8602664" y="27194846"/>
            <a:ext cx="26335037" cy="407696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679332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6"/>
          <p:cNvSpPr>
            <a:spLocks noChangeArrowheads="1"/>
          </p:cNvSpPr>
          <p:nvPr userDrawn="1"/>
        </p:nvSpPr>
        <p:spPr bwMode="auto">
          <a:xfrm>
            <a:off x="0" y="0"/>
            <a:ext cx="43891200" cy="5067300"/>
          </a:xfrm>
          <a:prstGeom prst="rect">
            <a:avLst/>
          </a:prstGeom>
          <a:solidFill>
            <a:schemeClr val="accent2"/>
          </a:solidFill>
          <a:ln w="9525">
            <a:solidFill>
              <a:schemeClr val="tx1"/>
            </a:solidFill>
            <a:miter lim="800000"/>
            <a:headEnd/>
            <a:tailEnd/>
          </a:ln>
        </p:spPr>
        <p:txBody>
          <a:bodyPr wrap="none" anchor="ctr"/>
          <a:lstStyle>
            <a:lvl1pPr eaLnBrk="0" hangingPunct="0">
              <a:defRPr sz="2900">
                <a:solidFill>
                  <a:schemeClr val="tx1"/>
                </a:solidFill>
                <a:latin typeface="Arial Narrow" charset="0"/>
              </a:defRPr>
            </a:lvl1pPr>
            <a:lvl2pPr marL="742950" indent="-285750" eaLnBrk="0" hangingPunct="0">
              <a:defRPr sz="2900">
                <a:solidFill>
                  <a:schemeClr val="tx1"/>
                </a:solidFill>
                <a:latin typeface="Arial Narrow" charset="0"/>
              </a:defRPr>
            </a:lvl2pPr>
            <a:lvl3pPr marL="1143000" indent="-228600" eaLnBrk="0" hangingPunct="0">
              <a:defRPr sz="2900">
                <a:solidFill>
                  <a:schemeClr val="tx1"/>
                </a:solidFill>
                <a:latin typeface="Arial Narrow" charset="0"/>
              </a:defRPr>
            </a:lvl3pPr>
            <a:lvl4pPr marL="1600200" indent="-228600" eaLnBrk="0" hangingPunct="0">
              <a:defRPr sz="2900">
                <a:solidFill>
                  <a:schemeClr val="tx1"/>
                </a:solidFill>
                <a:latin typeface="Arial Narrow" charset="0"/>
              </a:defRPr>
            </a:lvl4pPr>
            <a:lvl5pPr marL="2057400" indent="-228600" eaLnBrk="0" hangingPunct="0">
              <a:defRPr sz="2900">
                <a:solidFill>
                  <a:schemeClr val="tx1"/>
                </a:solidFill>
                <a:latin typeface="Arial Narrow" charset="0"/>
              </a:defRPr>
            </a:lvl5pPr>
            <a:lvl6pPr marL="2514600" indent="-228600" eaLnBrk="0" fontAlgn="base" hangingPunct="0">
              <a:spcBef>
                <a:spcPct val="0"/>
              </a:spcBef>
              <a:spcAft>
                <a:spcPct val="0"/>
              </a:spcAft>
              <a:defRPr sz="2900">
                <a:solidFill>
                  <a:schemeClr val="tx1"/>
                </a:solidFill>
                <a:latin typeface="Arial Narrow" charset="0"/>
              </a:defRPr>
            </a:lvl6pPr>
            <a:lvl7pPr marL="2971800" indent="-228600" eaLnBrk="0" fontAlgn="base" hangingPunct="0">
              <a:spcBef>
                <a:spcPct val="0"/>
              </a:spcBef>
              <a:spcAft>
                <a:spcPct val="0"/>
              </a:spcAft>
              <a:defRPr sz="2900">
                <a:solidFill>
                  <a:schemeClr val="tx1"/>
                </a:solidFill>
                <a:latin typeface="Arial Narrow" charset="0"/>
              </a:defRPr>
            </a:lvl7pPr>
            <a:lvl8pPr marL="3429000" indent="-228600" eaLnBrk="0" fontAlgn="base" hangingPunct="0">
              <a:spcBef>
                <a:spcPct val="0"/>
              </a:spcBef>
              <a:spcAft>
                <a:spcPct val="0"/>
              </a:spcAft>
              <a:defRPr sz="2900">
                <a:solidFill>
                  <a:schemeClr val="tx1"/>
                </a:solidFill>
                <a:latin typeface="Arial Narrow" charset="0"/>
              </a:defRPr>
            </a:lvl8pPr>
            <a:lvl9pPr marL="3886200" indent="-228600" eaLnBrk="0" fontAlgn="base" hangingPunct="0">
              <a:spcBef>
                <a:spcPct val="0"/>
              </a:spcBef>
              <a:spcAft>
                <a:spcPct val="0"/>
              </a:spcAft>
              <a:defRPr sz="2900">
                <a:solidFill>
                  <a:schemeClr val="tx1"/>
                </a:solidFill>
                <a:latin typeface="Arial Narrow" charset="0"/>
              </a:defRPr>
            </a:lvl9pPr>
          </a:lstStyle>
          <a:p>
            <a:pPr eaLnBrk="1" hangingPunct="1">
              <a:defRPr/>
            </a:pPr>
            <a:endParaRPr lang="en-US" altLang="en-US" dirty="0"/>
          </a:p>
        </p:txBody>
      </p:sp>
      <p:sp>
        <p:nvSpPr>
          <p:cNvPr id="1027" name="Rectangle 33"/>
          <p:cNvSpPr>
            <a:spLocks noChangeArrowheads="1"/>
          </p:cNvSpPr>
          <p:nvPr userDrawn="1"/>
        </p:nvSpPr>
        <p:spPr bwMode="auto">
          <a:xfrm>
            <a:off x="693738" y="5951538"/>
            <a:ext cx="9974262" cy="28040012"/>
          </a:xfrm>
          <a:prstGeom prst="rect">
            <a:avLst/>
          </a:prstGeom>
          <a:solidFill>
            <a:srgbClr val="FFFFFF"/>
          </a:solidFill>
          <a:ln w="9525">
            <a:solidFill>
              <a:schemeClr val="tx1"/>
            </a:solidFill>
            <a:miter lim="800000"/>
            <a:headEnd/>
            <a:tailEnd/>
          </a:ln>
        </p:spPr>
        <p:txBody>
          <a:bodyPr wrap="none" anchor="ctr"/>
          <a:lstStyle>
            <a:lvl1pPr eaLnBrk="0" hangingPunct="0">
              <a:defRPr sz="2900">
                <a:solidFill>
                  <a:schemeClr val="tx1"/>
                </a:solidFill>
                <a:latin typeface="Arial Narrow" charset="0"/>
              </a:defRPr>
            </a:lvl1pPr>
            <a:lvl2pPr marL="742950" indent="-285750" eaLnBrk="0" hangingPunct="0">
              <a:defRPr sz="2900">
                <a:solidFill>
                  <a:schemeClr val="tx1"/>
                </a:solidFill>
                <a:latin typeface="Arial Narrow" charset="0"/>
              </a:defRPr>
            </a:lvl2pPr>
            <a:lvl3pPr marL="1143000" indent="-228600" eaLnBrk="0" hangingPunct="0">
              <a:defRPr sz="2900">
                <a:solidFill>
                  <a:schemeClr val="tx1"/>
                </a:solidFill>
                <a:latin typeface="Arial Narrow" charset="0"/>
              </a:defRPr>
            </a:lvl3pPr>
            <a:lvl4pPr marL="1600200" indent="-228600" eaLnBrk="0" hangingPunct="0">
              <a:defRPr sz="2900">
                <a:solidFill>
                  <a:schemeClr val="tx1"/>
                </a:solidFill>
                <a:latin typeface="Arial Narrow" charset="0"/>
              </a:defRPr>
            </a:lvl4pPr>
            <a:lvl5pPr marL="2057400" indent="-228600" eaLnBrk="0" hangingPunct="0">
              <a:defRPr sz="2900">
                <a:solidFill>
                  <a:schemeClr val="tx1"/>
                </a:solidFill>
                <a:latin typeface="Arial Narrow" charset="0"/>
              </a:defRPr>
            </a:lvl5pPr>
            <a:lvl6pPr marL="2514600" indent="-228600" eaLnBrk="0" fontAlgn="base" hangingPunct="0">
              <a:spcBef>
                <a:spcPct val="0"/>
              </a:spcBef>
              <a:spcAft>
                <a:spcPct val="0"/>
              </a:spcAft>
              <a:defRPr sz="2900">
                <a:solidFill>
                  <a:schemeClr val="tx1"/>
                </a:solidFill>
                <a:latin typeface="Arial Narrow" charset="0"/>
              </a:defRPr>
            </a:lvl6pPr>
            <a:lvl7pPr marL="2971800" indent="-228600" eaLnBrk="0" fontAlgn="base" hangingPunct="0">
              <a:spcBef>
                <a:spcPct val="0"/>
              </a:spcBef>
              <a:spcAft>
                <a:spcPct val="0"/>
              </a:spcAft>
              <a:defRPr sz="2900">
                <a:solidFill>
                  <a:schemeClr val="tx1"/>
                </a:solidFill>
                <a:latin typeface="Arial Narrow" charset="0"/>
              </a:defRPr>
            </a:lvl7pPr>
            <a:lvl8pPr marL="3429000" indent="-228600" eaLnBrk="0" fontAlgn="base" hangingPunct="0">
              <a:spcBef>
                <a:spcPct val="0"/>
              </a:spcBef>
              <a:spcAft>
                <a:spcPct val="0"/>
              </a:spcAft>
              <a:defRPr sz="2900">
                <a:solidFill>
                  <a:schemeClr val="tx1"/>
                </a:solidFill>
                <a:latin typeface="Arial Narrow" charset="0"/>
              </a:defRPr>
            </a:lvl8pPr>
            <a:lvl9pPr marL="3886200" indent="-228600" eaLnBrk="0" fontAlgn="base" hangingPunct="0">
              <a:spcBef>
                <a:spcPct val="0"/>
              </a:spcBef>
              <a:spcAft>
                <a:spcPct val="0"/>
              </a:spcAft>
              <a:defRPr sz="2900">
                <a:solidFill>
                  <a:schemeClr val="tx1"/>
                </a:solidFill>
                <a:latin typeface="Arial Narrow" charset="0"/>
              </a:defRPr>
            </a:lvl9pPr>
          </a:lstStyle>
          <a:p>
            <a:pPr eaLnBrk="1" hangingPunct="1">
              <a:defRPr/>
            </a:pPr>
            <a:endParaRPr lang="en-US" altLang="en-US" dirty="0"/>
          </a:p>
        </p:txBody>
      </p:sp>
      <p:sp>
        <p:nvSpPr>
          <p:cNvPr id="1028" name="Rectangle 9"/>
          <p:cNvSpPr>
            <a:spLocks noChangeArrowheads="1"/>
          </p:cNvSpPr>
          <p:nvPr userDrawn="1"/>
        </p:nvSpPr>
        <p:spPr bwMode="auto">
          <a:xfrm>
            <a:off x="62753" y="5067301"/>
            <a:ext cx="43765693" cy="128587"/>
          </a:xfrm>
          <a:prstGeom prst="rect">
            <a:avLst/>
          </a:prstGeom>
          <a:solidFill>
            <a:srgbClr val="660000"/>
          </a:solidFill>
          <a:ln w="152400">
            <a:solidFill>
              <a:srgbClr val="FF9900"/>
            </a:solidFill>
            <a:miter lim="800000"/>
            <a:headEnd/>
            <a:tailEnd/>
          </a:ln>
        </p:spPr>
        <p:txBody>
          <a:bodyPr wrap="none" anchor="ctr"/>
          <a:lstStyle>
            <a:lvl1pPr eaLnBrk="0" hangingPunct="0">
              <a:defRPr sz="2900">
                <a:solidFill>
                  <a:schemeClr val="tx1"/>
                </a:solidFill>
                <a:latin typeface="Arial Narrow" charset="0"/>
              </a:defRPr>
            </a:lvl1pPr>
            <a:lvl2pPr marL="742950" indent="-285750" eaLnBrk="0" hangingPunct="0">
              <a:defRPr sz="2900">
                <a:solidFill>
                  <a:schemeClr val="tx1"/>
                </a:solidFill>
                <a:latin typeface="Arial Narrow" charset="0"/>
              </a:defRPr>
            </a:lvl2pPr>
            <a:lvl3pPr marL="1143000" indent="-228600" eaLnBrk="0" hangingPunct="0">
              <a:defRPr sz="2900">
                <a:solidFill>
                  <a:schemeClr val="tx1"/>
                </a:solidFill>
                <a:latin typeface="Arial Narrow" charset="0"/>
              </a:defRPr>
            </a:lvl3pPr>
            <a:lvl4pPr marL="1600200" indent="-228600" eaLnBrk="0" hangingPunct="0">
              <a:defRPr sz="2900">
                <a:solidFill>
                  <a:schemeClr val="tx1"/>
                </a:solidFill>
                <a:latin typeface="Arial Narrow" charset="0"/>
              </a:defRPr>
            </a:lvl4pPr>
            <a:lvl5pPr marL="2057400" indent="-228600" eaLnBrk="0" hangingPunct="0">
              <a:defRPr sz="2900">
                <a:solidFill>
                  <a:schemeClr val="tx1"/>
                </a:solidFill>
                <a:latin typeface="Arial Narrow" charset="0"/>
              </a:defRPr>
            </a:lvl5pPr>
            <a:lvl6pPr marL="2514600" indent="-228600" eaLnBrk="0" fontAlgn="base" hangingPunct="0">
              <a:spcBef>
                <a:spcPct val="0"/>
              </a:spcBef>
              <a:spcAft>
                <a:spcPct val="0"/>
              </a:spcAft>
              <a:defRPr sz="2900">
                <a:solidFill>
                  <a:schemeClr val="tx1"/>
                </a:solidFill>
                <a:latin typeface="Arial Narrow" charset="0"/>
              </a:defRPr>
            </a:lvl6pPr>
            <a:lvl7pPr marL="2971800" indent="-228600" eaLnBrk="0" fontAlgn="base" hangingPunct="0">
              <a:spcBef>
                <a:spcPct val="0"/>
              </a:spcBef>
              <a:spcAft>
                <a:spcPct val="0"/>
              </a:spcAft>
              <a:defRPr sz="2900">
                <a:solidFill>
                  <a:schemeClr val="tx1"/>
                </a:solidFill>
                <a:latin typeface="Arial Narrow" charset="0"/>
              </a:defRPr>
            </a:lvl7pPr>
            <a:lvl8pPr marL="3429000" indent="-228600" eaLnBrk="0" fontAlgn="base" hangingPunct="0">
              <a:spcBef>
                <a:spcPct val="0"/>
              </a:spcBef>
              <a:spcAft>
                <a:spcPct val="0"/>
              </a:spcAft>
              <a:defRPr sz="2900">
                <a:solidFill>
                  <a:schemeClr val="tx1"/>
                </a:solidFill>
                <a:latin typeface="Arial Narrow" charset="0"/>
              </a:defRPr>
            </a:lvl8pPr>
            <a:lvl9pPr marL="3886200" indent="-228600" eaLnBrk="0" fontAlgn="base" hangingPunct="0">
              <a:spcBef>
                <a:spcPct val="0"/>
              </a:spcBef>
              <a:spcAft>
                <a:spcPct val="0"/>
              </a:spcAft>
              <a:defRPr sz="2900">
                <a:solidFill>
                  <a:schemeClr val="tx1"/>
                </a:solidFill>
                <a:latin typeface="Arial Narrow" charset="0"/>
              </a:defRPr>
            </a:lvl9pPr>
          </a:lstStyle>
          <a:p>
            <a:pPr eaLnBrk="1" hangingPunct="1">
              <a:defRPr/>
            </a:pPr>
            <a:endParaRPr lang="en-US" altLang="en-US" dirty="0"/>
          </a:p>
        </p:txBody>
      </p:sp>
      <p:sp>
        <p:nvSpPr>
          <p:cNvPr id="1029" name="Text Box 14"/>
          <p:cNvSpPr txBox="1">
            <a:spLocks noChangeArrowheads="1"/>
          </p:cNvSpPr>
          <p:nvPr userDrawn="1"/>
        </p:nvSpPr>
        <p:spPr bwMode="auto">
          <a:xfrm>
            <a:off x="609600" y="34247138"/>
            <a:ext cx="2514600"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7" tIns="45624" rIns="91267" bIns="45624">
            <a:spAutoFit/>
          </a:bodyPr>
          <a:lstStyle>
            <a:lvl1pPr eaLnBrk="0" hangingPunct="0">
              <a:defRPr sz="2900">
                <a:solidFill>
                  <a:schemeClr val="tx1"/>
                </a:solidFill>
                <a:latin typeface="Arial Narrow" charset="0"/>
              </a:defRPr>
            </a:lvl1pPr>
            <a:lvl2pPr marL="742950" indent="-285750" eaLnBrk="0" hangingPunct="0">
              <a:defRPr sz="2900">
                <a:solidFill>
                  <a:schemeClr val="tx1"/>
                </a:solidFill>
                <a:latin typeface="Arial Narrow" charset="0"/>
              </a:defRPr>
            </a:lvl2pPr>
            <a:lvl3pPr marL="1143000" indent="-228600" eaLnBrk="0" hangingPunct="0">
              <a:defRPr sz="2900">
                <a:solidFill>
                  <a:schemeClr val="tx1"/>
                </a:solidFill>
                <a:latin typeface="Arial Narrow" charset="0"/>
              </a:defRPr>
            </a:lvl3pPr>
            <a:lvl4pPr marL="1600200" indent="-228600" eaLnBrk="0" hangingPunct="0">
              <a:defRPr sz="2900">
                <a:solidFill>
                  <a:schemeClr val="tx1"/>
                </a:solidFill>
                <a:latin typeface="Arial Narrow" charset="0"/>
              </a:defRPr>
            </a:lvl4pPr>
            <a:lvl5pPr marL="2057400" indent="-228600" eaLnBrk="0" hangingPunct="0">
              <a:defRPr sz="2900">
                <a:solidFill>
                  <a:schemeClr val="tx1"/>
                </a:solidFill>
                <a:latin typeface="Arial Narrow" charset="0"/>
              </a:defRPr>
            </a:lvl5pPr>
            <a:lvl6pPr marL="2514600" indent="-228600" eaLnBrk="0" fontAlgn="base" hangingPunct="0">
              <a:spcBef>
                <a:spcPct val="0"/>
              </a:spcBef>
              <a:spcAft>
                <a:spcPct val="0"/>
              </a:spcAft>
              <a:defRPr sz="2900">
                <a:solidFill>
                  <a:schemeClr val="tx1"/>
                </a:solidFill>
                <a:latin typeface="Arial Narrow" charset="0"/>
              </a:defRPr>
            </a:lvl6pPr>
            <a:lvl7pPr marL="2971800" indent="-228600" eaLnBrk="0" fontAlgn="base" hangingPunct="0">
              <a:spcBef>
                <a:spcPct val="0"/>
              </a:spcBef>
              <a:spcAft>
                <a:spcPct val="0"/>
              </a:spcAft>
              <a:defRPr sz="2900">
                <a:solidFill>
                  <a:schemeClr val="tx1"/>
                </a:solidFill>
                <a:latin typeface="Arial Narrow" charset="0"/>
              </a:defRPr>
            </a:lvl7pPr>
            <a:lvl8pPr marL="3429000" indent="-228600" eaLnBrk="0" fontAlgn="base" hangingPunct="0">
              <a:spcBef>
                <a:spcPct val="0"/>
              </a:spcBef>
              <a:spcAft>
                <a:spcPct val="0"/>
              </a:spcAft>
              <a:defRPr sz="2900">
                <a:solidFill>
                  <a:schemeClr val="tx1"/>
                </a:solidFill>
                <a:latin typeface="Arial Narrow" charset="0"/>
              </a:defRPr>
            </a:lvl8pPr>
            <a:lvl9pPr marL="3886200" indent="-228600" eaLnBrk="0" fontAlgn="base" hangingPunct="0">
              <a:spcBef>
                <a:spcPct val="0"/>
              </a:spcBef>
              <a:spcAft>
                <a:spcPct val="0"/>
              </a:spcAft>
              <a:defRPr sz="2900">
                <a:solidFill>
                  <a:schemeClr val="tx1"/>
                </a:solidFill>
                <a:latin typeface="Arial Narrow" charset="0"/>
              </a:defRPr>
            </a:lvl9pPr>
          </a:lstStyle>
          <a:p>
            <a:pPr>
              <a:lnSpc>
                <a:spcPct val="65000"/>
              </a:lnSpc>
              <a:spcBef>
                <a:spcPct val="50000"/>
              </a:spcBef>
              <a:defRPr/>
            </a:pPr>
            <a:r>
              <a:rPr lang="en-US" altLang="en-US" sz="500" b="1" dirty="0">
                <a:solidFill>
                  <a:schemeClr val="bg2"/>
                </a:solidFill>
                <a:latin typeface="Arial" charset="0"/>
              </a:rPr>
              <a:t>TEMPLATE DESIGN © 2008</a:t>
            </a:r>
          </a:p>
          <a:p>
            <a:pPr>
              <a:lnSpc>
                <a:spcPct val="65000"/>
              </a:lnSpc>
              <a:spcBef>
                <a:spcPct val="50000"/>
              </a:spcBef>
              <a:defRPr/>
            </a:pPr>
            <a:r>
              <a:rPr lang="en-US" altLang="en-US" sz="1000" b="1" dirty="0">
                <a:solidFill>
                  <a:schemeClr val="bg2"/>
                </a:solidFill>
                <a:latin typeface="Arial" charset="0"/>
              </a:rPr>
              <a:t>www.PosterPresentations.com</a:t>
            </a:r>
          </a:p>
        </p:txBody>
      </p:sp>
      <p:sp>
        <p:nvSpPr>
          <p:cNvPr id="1030" name="Rectangle 15"/>
          <p:cNvSpPr>
            <a:spLocks noGrp="1" noChangeArrowheads="1"/>
          </p:cNvSpPr>
          <p:nvPr>
            <p:ph type="title"/>
          </p:nvPr>
        </p:nvSpPr>
        <p:spPr bwMode="auto">
          <a:xfrm>
            <a:off x="960438" y="1344613"/>
            <a:ext cx="41924287"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267" tIns="45624" rIns="91267" bIns="45624" numCol="1" anchor="ctr" anchorCtr="0" compatLnSpc="1">
            <a:prstTxWarp prst="textNoShape">
              <a:avLst/>
            </a:prstTxWarp>
          </a:bodyPr>
          <a:lstStyle/>
          <a:p>
            <a:pPr lvl="0"/>
            <a:r>
              <a:rPr lang="en-US" altLang="en-US"/>
              <a:t>Click to edit Master title style</a:t>
            </a:r>
          </a:p>
        </p:txBody>
      </p:sp>
      <p:sp>
        <p:nvSpPr>
          <p:cNvPr id="1031" name="Rectangle 16"/>
          <p:cNvSpPr>
            <a:spLocks noGrp="1" noChangeArrowheads="1"/>
          </p:cNvSpPr>
          <p:nvPr>
            <p:ph type="body" idx="1"/>
          </p:nvPr>
        </p:nvSpPr>
        <p:spPr bwMode="auto">
          <a:xfrm>
            <a:off x="693738" y="5951538"/>
            <a:ext cx="9974262" cy="2804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456408" tIns="456408" rIns="456408" bIns="456408" numCol="1" anchor="t" anchorCtr="0" compatLnSpc="1">
            <a:prstTxWarp prst="textNoShape">
              <a:avLst/>
            </a:prstTxWarp>
          </a:bodyPr>
          <a:lstStyle/>
          <a:p>
            <a:pPr lvl="0"/>
            <a:r>
              <a:rPr lang="en-US" altLang="en-US" dirty="0"/>
              <a:t>Click to edit Master text styles</a:t>
            </a:r>
          </a:p>
          <a:p>
            <a:pPr lvl="1"/>
            <a:r>
              <a:rPr lang="en-US" altLang="en-US" dirty="0"/>
              <a:t>Second level</a:t>
            </a:r>
          </a:p>
        </p:txBody>
      </p:sp>
      <p:sp>
        <p:nvSpPr>
          <p:cNvPr id="1032" name="Rectangle 25"/>
          <p:cNvSpPr>
            <a:spLocks noChangeArrowheads="1"/>
          </p:cNvSpPr>
          <p:nvPr userDrawn="1"/>
        </p:nvSpPr>
        <p:spPr bwMode="auto">
          <a:xfrm>
            <a:off x="0" y="0"/>
            <a:ext cx="43891200" cy="34747200"/>
          </a:xfrm>
          <a:prstGeom prst="rect">
            <a:avLst/>
          </a:prstGeom>
          <a:noFill/>
          <a:ln w="31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900">
                <a:solidFill>
                  <a:schemeClr val="tx1"/>
                </a:solidFill>
                <a:latin typeface="Arial Narrow" charset="0"/>
              </a:defRPr>
            </a:lvl1pPr>
            <a:lvl2pPr marL="742950" indent="-285750" eaLnBrk="0" hangingPunct="0">
              <a:defRPr sz="2900">
                <a:solidFill>
                  <a:schemeClr val="tx1"/>
                </a:solidFill>
                <a:latin typeface="Arial Narrow" charset="0"/>
              </a:defRPr>
            </a:lvl2pPr>
            <a:lvl3pPr marL="1143000" indent="-228600" eaLnBrk="0" hangingPunct="0">
              <a:defRPr sz="2900">
                <a:solidFill>
                  <a:schemeClr val="tx1"/>
                </a:solidFill>
                <a:latin typeface="Arial Narrow" charset="0"/>
              </a:defRPr>
            </a:lvl3pPr>
            <a:lvl4pPr marL="1600200" indent="-228600" eaLnBrk="0" hangingPunct="0">
              <a:defRPr sz="2900">
                <a:solidFill>
                  <a:schemeClr val="tx1"/>
                </a:solidFill>
                <a:latin typeface="Arial Narrow" charset="0"/>
              </a:defRPr>
            </a:lvl4pPr>
            <a:lvl5pPr marL="2057400" indent="-228600" eaLnBrk="0" hangingPunct="0">
              <a:defRPr sz="2900">
                <a:solidFill>
                  <a:schemeClr val="tx1"/>
                </a:solidFill>
                <a:latin typeface="Arial Narrow" charset="0"/>
              </a:defRPr>
            </a:lvl5pPr>
            <a:lvl6pPr marL="2514600" indent="-228600" eaLnBrk="0" fontAlgn="base" hangingPunct="0">
              <a:spcBef>
                <a:spcPct val="0"/>
              </a:spcBef>
              <a:spcAft>
                <a:spcPct val="0"/>
              </a:spcAft>
              <a:defRPr sz="2900">
                <a:solidFill>
                  <a:schemeClr val="tx1"/>
                </a:solidFill>
                <a:latin typeface="Arial Narrow" charset="0"/>
              </a:defRPr>
            </a:lvl6pPr>
            <a:lvl7pPr marL="2971800" indent="-228600" eaLnBrk="0" fontAlgn="base" hangingPunct="0">
              <a:spcBef>
                <a:spcPct val="0"/>
              </a:spcBef>
              <a:spcAft>
                <a:spcPct val="0"/>
              </a:spcAft>
              <a:defRPr sz="2900">
                <a:solidFill>
                  <a:schemeClr val="tx1"/>
                </a:solidFill>
                <a:latin typeface="Arial Narrow" charset="0"/>
              </a:defRPr>
            </a:lvl7pPr>
            <a:lvl8pPr marL="3429000" indent="-228600" eaLnBrk="0" fontAlgn="base" hangingPunct="0">
              <a:spcBef>
                <a:spcPct val="0"/>
              </a:spcBef>
              <a:spcAft>
                <a:spcPct val="0"/>
              </a:spcAft>
              <a:defRPr sz="2900">
                <a:solidFill>
                  <a:schemeClr val="tx1"/>
                </a:solidFill>
                <a:latin typeface="Arial Narrow" charset="0"/>
              </a:defRPr>
            </a:lvl8pPr>
            <a:lvl9pPr marL="3886200" indent="-228600" eaLnBrk="0" fontAlgn="base" hangingPunct="0">
              <a:spcBef>
                <a:spcPct val="0"/>
              </a:spcBef>
              <a:spcAft>
                <a:spcPct val="0"/>
              </a:spcAft>
              <a:defRPr sz="2900">
                <a:solidFill>
                  <a:schemeClr val="tx1"/>
                </a:solidFill>
                <a:latin typeface="Arial Narrow" charset="0"/>
              </a:defRPr>
            </a:lvl9pPr>
          </a:lstStyle>
          <a:p>
            <a:pPr eaLnBrk="1" hangingPunct="1">
              <a:defRPr/>
            </a:pPr>
            <a:endParaRPr lang="en-US" altLang="en-US" dirty="0"/>
          </a:p>
        </p:txBody>
      </p:sp>
      <p:sp>
        <p:nvSpPr>
          <p:cNvPr id="1033" name="Rectangle 32"/>
          <p:cNvSpPr>
            <a:spLocks noChangeArrowheads="1"/>
          </p:cNvSpPr>
          <p:nvPr userDrawn="1"/>
        </p:nvSpPr>
        <p:spPr bwMode="auto">
          <a:xfrm>
            <a:off x="11490325" y="5951538"/>
            <a:ext cx="9982200" cy="28040012"/>
          </a:xfrm>
          <a:prstGeom prst="rect">
            <a:avLst/>
          </a:prstGeom>
          <a:solidFill>
            <a:srgbClr val="FFFFFF"/>
          </a:solidFill>
          <a:ln w="9525">
            <a:solidFill>
              <a:schemeClr val="tx1"/>
            </a:solidFill>
            <a:miter lim="800000"/>
            <a:headEnd/>
            <a:tailEnd/>
          </a:ln>
        </p:spPr>
        <p:txBody>
          <a:bodyPr wrap="none" anchor="ctr"/>
          <a:lstStyle>
            <a:lvl1pPr eaLnBrk="0" hangingPunct="0">
              <a:defRPr sz="2900">
                <a:solidFill>
                  <a:schemeClr val="tx1"/>
                </a:solidFill>
                <a:latin typeface="Arial Narrow" charset="0"/>
              </a:defRPr>
            </a:lvl1pPr>
            <a:lvl2pPr marL="742950" indent="-285750" eaLnBrk="0" hangingPunct="0">
              <a:defRPr sz="2900">
                <a:solidFill>
                  <a:schemeClr val="tx1"/>
                </a:solidFill>
                <a:latin typeface="Arial Narrow" charset="0"/>
              </a:defRPr>
            </a:lvl2pPr>
            <a:lvl3pPr marL="1143000" indent="-228600" eaLnBrk="0" hangingPunct="0">
              <a:defRPr sz="2900">
                <a:solidFill>
                  <a:schemeClr val="tx1"/>
                </a:solidFill>
                <a:latin typeface="Arial Narrow" charset="0"/>
              </a:defRPr>
            </a:lvl3pPr>
            <a:lvl4pPr marL="1600200" indent="-228600" eaLnBrk="0" hangingPunct="0">
              <a:defRPr sz="2900">
                <a:solidFill>
                  <a:schemeClr val="tx1"/>
                </a:solidFill>
                <a:latin typeface="Arial Narrow" charset="0"/>
              </a:defRPr>
            </a:lvl4pPr>
            <a:lvl5pPr marL="2057400" indent="-228600" eaLnBrk="0" hangingPunct="0">
              <a:defRPr sz="2900">
                <a:solidFill>
                  <a:schemeClr val="tx1"/>
                </a:solidFill>
                <a:latin typeface="Arial Narrow" charset="0"/>
              </a:defRPr>
            </a:lvl5pPr>
            <a:lvl6pPr marL="2514600" indent="-228600" eaLnBrk="0" fontAlgn="base" hangingPunct="0">
              <a:spcBef>
                <a:spcPct val="0"/>
              </a:spcBef>
              <a:spcAft>
                <a:spcPct val="0"/>
              </a:spcAft>
              <a:defRPr sz="2900">
                <a:solidFill>
                  <a:schemeClr val="tx1"/>
                </a:solidFill>
                <a:latin typeface="Arial Narrow" charset="0"/>
              </a:defRPr>
            </a:lvl6pPr>
            <a:lvl7pPr marL="2971800" indent="-228600" eaLnBrk="0" fontAlgn="base" hangingPunct="0">
              <a:spcBef>
                <a:spcPct val="0"/>
              </a:spcBef>
              <a:spcAft>
                <a:spcPct val="0"/>
              </a:spcAft>
              <a:defRPr sz="2900">
                <a:solidFill>
                  <a:schemeClr val="tx1"/>
                </a:solidFill>
                <a:latin typeface="Arial Narrow" charset="0"/>
              </a:defRPr>
            </a:lvl7pPr>
            <a:lvl8pPr marL="3429000" indent="-228600" eaLnBrk="0" fontAlgn="base" hangingPunct="0">
              <a:spcBef>
                <a:spcPct val="0"/>
              </a:spcBef>
              <a:spcAft>
                <a:spcPct val="0"/>
              </a:spcAft>
              <a:defRPr sz="2900">
                <a:solidFill>
                  <a:schemeClr val="tx1"/>
                </a:solidFill>
                <a:latin typeface="Arial Narrow" charset="0"/>
              </a:defRPr>
            </a:lvl8pPr>
            <a:lvl9pPr marL="3886200" indent="-228600" eaLnBrk="0" fontAlgn="base" hangingPunct="0">
              <a:spcBef>
                <a:spcPct val="0"/>
              </a:spcBef>
              <a:spcAft>
                <a:spcPct val="0"/>
              </a:spcAft>
              <a:defRPr sz="2900">
                <a:solidFill>
                  <a:schemeClr val="tx1"/>
                </a:solidFill>
                <a:latin typeface="Arial Narrow" charset="0"/>
              </a:defRPr>
            </a:lvl9pPr>
          </a:lstStyle>
          <a:p>
            <a:pPr eaLnBrk="1" hangingPunct="1">
              <a:defRPr/>
            </a:pPr>
            <a:endParaRPr lang="en-US" altLang="en-US" dirty="0"/>
          </a:p>
        </p:txBody>
      </p:sp>
      <p:sp>
        <p:nvSpPr>
          <p:cNvPr id="1034" name="Rectangle 34"/>
          <p:cNvSpPr>
            <a:spLocks noChangeArrowheads="1"/>
          </p:cNvSpPr>
          <p:nvPr userDrawn="1"/>
        </p:nvSpPr>
        <p:spPr bwMode="auto">
          <a:xfrm>
            <a:off x="22272625" y="5951538"/>
            <a:ext cx="9982200" cy="28040012"/>
          </a:xfrm>
          <a:prstGeom prst="rect">
            <a:avLst/>
          </a:prstGeom>
          <a:solidFill>
            <a:srgbClr val="FFFFFF"/>
          </a:solidFill>
          <a:ln w="9525">
            <a:solidFill>
              <a:schemeClr val="tx1"/>
            </a:solidFill>
            <a:miter lim="800000"/>
            <a:headEnd/>
            <a:tailEnd/>
          </a:ln>
        </p:spPr>
        <p:txBody>
          <a:bodyPr wrap="none" anchor="ctr"/>
          <a:lstStyle>
            <a:lvl1pPr eaLnBrk="0" hangingPunct="0">
              <a:defRPr sz="2900">
                <a:solidFill>
                  <a:schemeClr val="tx1"/>
                </a:solidFill>
                <a:latin typeface="Arial Narrow" charset="0"/>
              </a:defRPr>
            </a:lvl1pPr>
            <a:lvl2pPr marL="742950" indent="-285750" eaLnBrk="0" hangingPunct="0">
              <a:defRPr sz="2900">
                <a:solidFill>
                  <a:schemeClr val="tx1"/>
                </a:solidFill>
                <a:latin typeface="Arial Narrow" charset="0"/>
              </a:defRPr>
            </a:lvl2pPr>
            <a:lvl3pPr marL="1143000" indent="-228600" eaLnBrk="0" hangingPunct="0">
              <a:defRPr sz="2900">
                <a:solidFill>
                  <a:schemeClr val="tx1"/>
                </a:solidFill>
                <a:latin typeface="Arial Narrow" charset="0"/>
              </a:defRPr>
            </a:lvl3pPr>
            <a:lvl4pPr marL="1600200" indent="-228600" eaLnBrk="0" hangingPunct="0">
              <a:defRPr sz="2900">
                <a:solidFill>
                  <a:schemeClr val="tx1"/>
                </a:solidFill>
                <a:latin typeface="Arial Narrow" charset="0"/>
              </a:defRPr>
            </a:lvl4pPr>
            <a:lvl5pPr marL="2057400" indent="-228600" eaLnBrk="0" hangingPunct="0">
              <a:defRPr sz="2900">
                <a:solidFill>
                  <a:schemeClr val="tx1"/>
                </a:solidFill>
                <a:latin typeface="Arial Narrow" charset="0"/>
              </a:defRPr>
            </a:lvl5pPr>
            <a:lvl6pPr marL="2514600" indent="-228600" eaLnBrk="0" fontAlgn="base" hangingPunct="0">
              <a:spcBef>
                <a:spcPct val="0"/>
              </a:spcBef>
              <a:spcAft>
                <a:spcPct val="0"/>
              </a:spcAft>
              <a:defRPr sz="2900">
                <a:solidFill>
                  <a:schemeClr val="tx1"/>
                </a:solidFill>
                <a:latin typeface="Arial Narrow" charset="0"/>
              </a:defRPr>
            </a:lvl6pPr>
            <a:lvl7pPr marL="2971800" indent="-228600" eaLnBrk="0" fontAlgn="base" hangingPunct="0">
              <a:spcBef>
                <a:spcPct val="0"/>
              </a:spcBef>
              <a:spcAft>
                <a:spcPct val="0"/>
              </a:spcAft>
              <a:defRPr sz="2900">
                <a:solidFill>
                  <a:schemeClr val="tx1"/>
                </a:solidFill>
                <a:latin typeface="Arial Narrow" charset="0"/>
              </a:defRPr>
            </a:lvl7pPr>
            <a:lvl8pPr marL="3429000" indent="-228600" eaLnBrk="0" fontAlgn="base" hangingPunct="0">
              <a:spcBef>
                <a:spcPct val="0"/>
              </a:spcBef>
              <a:spcAft>
                <a:spcPct val="0"/>
              </a:spcAft>
              <a:defRPr sz="2900">
                <a:solidFill>
                  <a:schemeClr val="tx1"/>
                </a:solidFill>
                <a:latin typeface="Arial Narrow" charset="0"/>
              </a:defRPr>
            </a:lvl8pPr>
            <a:lvl9pPr marL="3886200" indent="-228600" eaLnBrk="0" fontAlgn="base" hangingPunct="0">
              <a:spcBef>
                <a:spcPct val="0"/>
              </a:spcBef>
              <a:spcAft>
                <a:spcPct val="0"/>
              </a:spcAft>
              <a:defRPr sz="2900">
                <a:solidFill>
                  <a:schemeClr val="tx1"/>
                </a:solidFill>
                <a:latin typeface="Arial Narrow" charset="0"/>
              </a:defRPr>
            </a:lvl9pPr>
          </a:lstStyle>
          <a:p>
            <a:pPr eaLnBrk="1" hangingPunct="1">
              <a:defRPr/>
            </a:pPr>
            <a:endParaRPr lang="en-US" altLang="en-US" dirty="0"/>
          </a:p>
        </p:txBody>
      </p:sp>
      <p:sp>
        <p:nvSpPr>
          <p:cNvPr id="1035" name="Rectangle 35"/>
          <p:cNvSpPr>
            <a:spLocks noChangeArrowheads="1"/>
          </p:cNvSpPr>
          <p:nvPr userDrawn="1"/>
        </p:nvSpPr>
        <p:spPr bwMode="auto">
          <a:xfrm>
            <a:off x="33078738" y="5951538"/>
            <a:ext cx="9982200" cy="28040012"/>
          </a:xfrm>
          <a:prstGeom prst="rect">
            <a:avLst/>
          </a:prstGeom>
          <a:solidFill>
            <a:srgbClr val="FFFFFF"/>
          </a:solidFill>
          <a:ln w="9525">
            <a:solidFill>
              <a:schemeClr val="tx1"/>
            </a:solidFill>
            <a:miter lim="800000"/>
            <a:headEnd/>
            <a:tailEnd/>
          </a:ln>
        </p:spPr>
        <p:txBody>
          <a:bodyPr wrap="none" anchor="ctr"/>
          <a:lstStyle>
            <a:lvl1pPr eaLnBrk="0" hangingPunct="0">
              <a:defRPr sz="2900">
                <a:solidFill>
                  <a:schemeClr val="tx1"/>
                </a:solidFill>
                <a:latin typeface="Arial Narrow" charset="0"/>
              </a:defRPr>
            </a:lvl1pPr>
            <a:lvl2pPr marL="742950" indent="-285750" eaLnBrk="0" hangingPunct="0">
              <a:defRPr sz="2900">
                <a:solidFill>
                  <a:schemeClr val="tx1"/>
                </a:solidFill>
                <a:latin typeface="Arial Narrow" charset="0"/>
              </a:defRPr>
            </a:lvl2pPr>
            <a:lvl3pPr marL="1143000" indent="-228600" eaLnBrk="0" hangingPunct="0">
              <a:defRPr sz="2900">
                <a:solidFill>
                  <a:schemeClr val="tx1"/>
                </a:solidFill>
                <a:latin typeface="Arial Narrow" charset="0"/>
              </a:defRPr>
            </a:lvl3pPr>
            <a:lvl4pPr marL="1600200" indent="-228600" eaLnBrk="0" hangingPunct="0">
              <a:defRPr sz="2900">
                <a:solidFill>
                  <a:schemeClr val="tx1"/>
                </a:solidFill>
                <a:latin typeface="Arial Narrow" charset="0"/>
              </a:defRPr>
            </a:lvl4pPr>
            <a:lvl5pPr marL="2057400" indent="-228600" eaLnBrk="0" hangingPunct="0">
              <a:defRPr sz="2900">
                <a:solidFill>
                  <a:schemeClr val="tx1"/>
                </a:solidFill>
                <a:latin typeface="Arial Narrow" charset="0"/>
              </a:defRPr>
            </a:lvl5pPr>
            <a:lvl6pPr marL="2514600" indent="-228600" eaLnBrk="0" fontAlgn="base" hangingPunct="0">
              <a:spcBef>
                <a:spcPct val="0"/>
              </a:spcBef>
              <a:spcAft>
                <a:spcPct val="0"/>
              </a:spcAft>
              <a:defRPr sz="2900">
                <a:solidFill>
                  <a:schemeClr val="tx1"/>
                </a:solidFill>
                <a:latin typeface="Arial Narrow" charset="0"/>
              </a:defRPr>
            </a:lvl6pPr>
            <a:lvl7pPr marL="2971800" indent="-228600" eaLnBrk="0" fontAlgn="base" hangingPunct="0">
              <a:spcBef>
                <a:spcPct val="0"/>
              </a:spcBef>
              <a:spcAft>
                <a:spcPct val="0"/>
              </a:spcAft>
              <a:defRPr sz="2900">
                <a:solidFill>
                  <a:schemeClr val="tx1"/>
                </a:solidFill>
                <a:latin typeface="Arial Narrow" charset="0"/>
              </a:defRPr>
            </a:lvl7pPr>
            <a:lvl8pPr marL="3429000" indent="-228600" eaLnBrk="0" fontAlgn="base" hangingPunct="0">
              <a:spcBef>
                <a:spcPct val="0"/>
              </a:spcBef>
              <a:spcAft>
                <a:spcPct val="0"/>
              </a:spcAft>
              <a:defRPr sz="2900">
                <a:solidFill>
                  <a:schemeClr val="tx1"/>
                </a:solidFill>
                <a:latin typeface="Arial Narrow" charset="0"/>
              </a:defRPr>
            </a:lvl8pPr>
            <a:lvl9pPr marL="3886200" indent="-228600" eaLnBrk="0" fontAlgn="base" hangingPunct="0">
              <a:spcBef>
                <a:spcPct val="0"/>
              </a:spcBef>
              <a:spcAft>
                <a:spcPct val="0"/>
              </a:spcAft>
              <a:defRPr sz="2900">
                <a:solidFill>
                  <a:schemeClr val="tx1"/>
                </a:solidFill>
                <a:latin typeface="Arial Narrow" charset="0"/>
              </a:defRPr>
            </a:lvl9pPr>
          </a:lstStyle>
          <a:p>
            <a:pPr eaLnBrk="1" hangingPunct="1">
              <a:defRPr/>
            </a:pPr>
            <a:endParaRPr lang="en-US" altLang="en-US" dirty="0"/>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txStyles>
    <p:titleStyle>
      <a:lvl1pPr algn="ctr" rtl="0" eaLnBrk="0" fontAlgn="base" hangingPunct="0">
        <a:spcBef>
          <a:spcPct val="0"/>
        </a:spcBef>
        <a:spcAft>
          <a:spcPct val="0"/>
        </a:spcAft>
        <a:defRPr sz="8600">
          <a:solidFill>
            <a:srgbClr val="FFFFFF"/>
          </a:solidFill>
          <a:latin typeface="+mj-lt"/>
          <a:ea typeface="+mj-ea"/>
          <a:cs typeface="+mj-cs"/>
        </a:defRPr>
      </a:lvl1pPr>
      <a:lvl2pPr algn="ctr" rtl="0" eaLnBrk="0" fontAlgn="base" hangingPunct="0">
        <a:spcBef>
          <a:spcPct val="0"/>
        </a:spcBef>
        <a:spcAft>
          <a:spcPct val="0"/>
        </a:spcAft>
        <a:defRPr sz="8600">
          <a:solidFill>
            <a:srgbClr val="FFFFFF"/>
          </a:solidFill>
          <a:latin typeface="Arial Black" pitchFamily="34" charset="0"/>
        </a:defRPr>
      </a:lvl2pPr>
      <a:lvl3pPr algn="ctr" rtl="0" eaLnBrk="0" fontAlgn="base" hangingPunct="0">
        <a:spcBef>
          <a:spcPct val="0"/>
        </a:spcBef>
        <a:spcAft>
          <a:spcPct val="0"/>
        </a:spcAft>
        <a:defRPr sz="8600">
          <a:solidFill>
            <a:srgbClr val="FFFFFF"/>
          </a:solidFill>
          <a:latin typeface="Arial Black" pitchFamily="34" charset="0"/>
        </a:defRPr>
      </a:lvl3pPr>
      <a:lvl4pPr algn="ctr" rtl="0" eaLnBrk="0" fontAlgn="base" hangingPunct="0">
        <a:spcBef>
          <a:spcPct val="0"/>
        </a:spcBef>
        <a:spcAft>
          <a:spcPct val="0"/>
        </a:spcAft>
        <a:defRPr sz="8600">
          <a:solidFill>
            <a:srgbClr val="FFFFFF"/>
          </a:solidFill>
          <a:latin typeface="Arial Black" pitchFamily="34" charset="0"/>
        </a:defRPr>
      </a:lvl4pPr>
      <a:lvl5pPr algn="ctr" rtl="0" eaLnBrk="0" fontAlgn="base" hangingPunct="0">
        <a:spcBef>
          <a:spcPct val="0"/>
        </a:spcBef>
        <a:spcAft>
          <a:spcPct val="0"/>
        </a:spcAft>
        <a:defRPr sz="8600">
          <a:solidFill>
            <a:srgbClr val="FFFFFF"/>
          </a:solidFill>
          <a:latin typeface="Arial Black" pitchFamily="34" charset="0"/>
        </a:defRPr>
      </a:lvl5pPr>
      <a:lvl6pPr marL="457200" algn="ctr" rtl="0" fontAlgn="base">
        <a:spcBef>
          <a:spcPct val="0"/>
        </a:spcBef>
        <a:spcAft>
          <a:spcPct val="0"/>
        </a:spcAft>
        <a:defRPr sz="8600">
          <a:solidFill>
            <a:srgbClr val="FFFFFF"/>
          </a:solidFill>
          <a:latin typeface="Arial Black" pitchFamily="34" charset="0"/>
        </a:defRPr>
      </a:lvl6pPr>
      <a:lvl7pPr marL="914400" algn="ctr" rtl="0" fontAlgn="base">
        <a:spcBef>
          <a:spcPct val="0"/>
        </a:spcBef>
        <a:spcAft>
          <a:spcPct val="0"/>
        </a:spcAft>
        <a:defRPr sz="8600">
          <a:solidFill>
            <a:srgbClr val="FFFFFF"/>
          </a:solidFill>
          <a:latin typeface="Arial Black" pitchFamily="34" charset="0"/>
        </a:defRPr>
      </a:lvl7pPr>
      <a:lvl8pPr marL="1371600" algn="ctr" rtl="0" fontAlgn="base">
        <a:spcBef>
          <a:spcPct val="0"/>
        </a:spcBef>
        <a:spcAft>
          <a:spcPct val="0"/>
        </a:spcAft>
        <a:defRPr sz="8600">
          <a:solidFill>
            <a:srgbClr val="FFFFFF"/>
          </a:solidFill>
          <a:latin typeface="Arial Black" pitchFamily="34" charset="0"/>
        </a:defRPr>
      </a:lvl8pPr>
      <a:lvl9pPr marL="1828800" algn="ctr" rtl="0" fontAlgn="base">
        <a:spcBef>
          <a:spcPct val="0"/>
        </a:spcBef>
        <a:spcAft>
          <a:spcPct val="0"/>
        </a:spcAft>
        <a:defRPr sz="8600">
          <a:solidFill>
            <a:srgbClr val="FFFFFF"/>
          </a:solidFill>
          <a:latin typeface="Arial Black" pitchFamily="34" charset="0"/>
        </a:defRPr>
      </a:lvl9pPr>
    </p:titleStyle>
    <p:bodyStyle>
      <a:lvl1pPr marL="342900" indent="-342900" algn="l" rtl="0" eaLnBrk="0" fontAlgn="base" hangingPunct="0">
        <a:spcBef>
          <a:spcPct val="20000"/>
        </a:spcBef>
        <a:spcAft>
          <a:spcPct val="0"/>
        </a:spcAft>
        <a:buChar char="•"/>
        <a:defRPr sz="2900">
          <a:solidFill>
            <a:schemeClr val="tx1"/>
          </a:solidFill>
          <a:latin typeface="+mn-lt"/>
          <a:ea typeface="+mn-ea"/>
          <a:cs typeface="+mn-cs"/>
        </a:defRPr>
      </a:lvl1pPr>
      <a:lvl2pPr marL="739775" indent="-282575" algn="l" rtl="0" eaLnBrk="0" fontAlgn="base" hangingPunct="0">
        <a:spcBef>
          <a:spcPct val="20000"/>
        </a:spcBef>
        <a:spcAft>
          <a:spcPct val="0"/>
        </a:spcAft>
        <a:buChar char="–"/>
        <a:defRPr sz="29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900">
          <a:solidFill>
            <a:schemeClr val="tx1"/>
          </a:solidFill>
          <a:latin typeface="+mn-lt"/>
        </a:defRPr>
      </a:lvl4pPr>
      <a:lvl5pPr marL="2057400" indent="-228600" algn="l" rtl="0" eaLnBrk="0" fontAlgn="base" hangingPunct="0">
        <a:spcBef>
          <a:spcPct val="20000"/>
        </a:spcBef>
        <a:spcAft>
          <a:spcPct val="0"/>
        </a:spcAft>
        <a:buChar char="»"/>
        <a:defRPr sz="1900">
          <a:solidFill>
            <a:schemeClr val="tx1"/>
          </a:solidFill>
          <a:latin typeface="+mn-lt"/>
        </a:defRPr>
      </a:lvl5pPr>
      <a:lvl6pPr marL="2514600" indent="-228600" algn="l" rtl="0" fontAlgn="base">
        <a:spcBef>
          <a:spcPct val="20000"/>
        </a:spcBef>
        <a:spcAft>
          <a:spcPct val="0"/>
        </a:spcAft>
        <a:buChar char="»"/>
        <a:defRPr sz="1900">
          <a:solidFill>
            <a:schemeClr val="tx1"/>
          </a:solidFill>
          <a:latin typeface="+mn-lt"/>
        </a:defRPr>
      </a:lvl6pPr>
      <a:lvl7pPr marL="2971800" indent="-228600" algn="l" rtl="0" fontAlgn="base">
        <a:spcBef>
          <a:spcPct val="20000"/>
        </a:spcBef>
        <a:spcAft>
          <a:spcPct val="0"/>
        </a:spcAft>
        <a:buChar char="»"/>
        <a:defRPr sz="1900">
          <a:solidFill>
            <a:schemeClr val="tx1"/>
          </a:solidFill>
          <a:latin typeface="+mn-lt"/>
        </a:defRPr>
      </a:lvl7pPr>
      <a:lvl8pPr marL="3429000" indent="-228600" algn="l" rtl="0" fontAlgn="base">
        <a:spcBef>
          <a:spcPct val="20000"/>
        </a:spcBef>
        <a:spcAft>
          <a:spcPct val="0"/>
        </a:spcAft>
        <a:buChar char="»"/>
        <a:defRPr sz="1900">
          <a:solidFill>
            <a:schemeClr val="tx1"/>
          </a:solidFill>
          <a:latin typeface="+mn-lt"/>
        </a:defRPr>
      </a:lvl8pPr>
      <a:lvl9pPr marL="3886200" indent="-228600" algn="l" rtl="0" fontAlgn="base">
        <a:spcBef>
          <a:spcPct val="20000"/>
        </a:spcBef>
        <a:spcAft>
          <a:spcPct val="0"/>
        </a:spcAft>
        <a:buChar char="»"/>
        <a:defRPr sz="1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ChangeArrowheads="1"/>
          </p:cNvSpPr>
          <p:nvPr userDrawn="1"/>
        </p:nvSpPr>
        <p:spPr bwMode="auto">
          <a:xfrm>
            <a:off x="0" y="0"/>
            <a:ext cx="43891200" cy="5067300"/>
          </a:xfrm>
          <a:prstGeom prst="rect">
            <a:avLst/>
          </a:prstGeom>
          <a:solidFill>
            <a:schemeClr val="accent1"/>
          </a:solidFill>
          <a:ln w="9525">
            <a:solidFill>
              <a:schemeClr val="tx1"/>
            </a:solidFill>
            <a:miter lim="800000"/>
            <a:headEnd/>
            <a:tailEnd/>
          </a:ln>
        </p:spPr>
        <p:txBody>
          <a:bodyPr wrap="none" anchor="ctr"/>
          <a:lstStyle>
            <a:lvl1pPr eaLnBrk="0" hangingPunct="0">
              <a:defRPr sz="2900">
                <a:solidFill>
                  <a:schemeClr val="tx1"/>
                </a:solidFill>
                <a:latin typeface="Arial Narrow" charset="0"/>
              </a:defRPr>
            </a:lvl1pPr>
            <a:lvl2pPr marL="742950" indent="-285750" eaLnBrk="0" hangingPunct="0">
              <a:defRPr sz="2900">
                <a:solidFill>
                  <a:schemeClr val="tx1"/>
                </a:solidFill>
                <a:latin typeface="Arial Narrow" charset="0"/>
              </a:defRPr>
            </a:lvl2pPr>
            <a:lvl3pPr marL="1143000" indent="-228600" eaLnBrk="0" hangingPunct="0">
              <a:defRPr sz="2900">
                <a:solidFill>
                  <a:schemeClr val="tx1"/>
                </a:solidFill>
                <a:latin typeface="Arial Narrow" charset="0"/>
              </a:defRPr>
            </a:lvl3pPr>
            <a:lvl4pPr marL="1600200" indent="-228600" eaLnBrk="0" hangingPunct="0">
              <a:defRPr sz="2900">
                <a:solidFill>
                  <a:schemeClr val="tx1"/>
                </a:solidFill>
                <a:latin typeface="Arial Narrow" charset="0"/>
              </a:defRPr>
            </a:lvl4pPr>
            <a:lvl5pPr marL="2057400" indent="-228600" eaLnBrk="0" hangingPunct="0">
              <a:defRPr sz="2900">
                <a:solidFill>
                  <a:schemeClr val="tx1"/>
                </a:solidFill>
                <a:latin typeface="Arial Narrow" charset="0"/>
              </a:defRPr>
            </a:lvl5pPr>
            <a:lvl6pPr marL="2514600" indent="-228600" eaLnBrk="0" fontAlgn="base" hangingPunct="0">
              <a:spcBef>
                <a:spcPct val="0"/>
              </a:spcBef>
              <a:spcAft>
                <a:spcPct val="0"/>
              </a:spcAft>
              <a:defRPr sz="2900">
                <a:solidFill>
                  <a:schemeClr val="tx1"/>
                </a:solidFill>
                <a:latin typeface="Arial Narrow" charset="0"/>
              </a:defRPr>
            </a:lvl6pPr>
            <a:lvl7pPr marL="2971800" indent="-228600" eaLnBrk="0" fontAlgn="base" hangingPunct="0">
              <a:spcBef>
                <a:spcPct val="0"/>
              </a:spcBef>
              <a:spcAft>
                <a:spcPct val="0"/>
              </a:spcAft>
              <a:defRPr sz="2900">
                <a:solidFill>
                  <a:schemeClr val="tx1"/>
                </a:solidFill>
                <a:latin typeface="Arial Narrow" charset="0"/>
              </a:defRPr>
            </a:lvl7pPr>
            <a:lvl8pPr marL="3429000" indent="-228600" eaLnBrk="0" fontAlgn="base" hangingPunct="0">
              <a:spcBef>
                <a:spcPct val="0"/>
              </a:spcBef>
              <a:spcAft>
                <a:spcPct val="0"/>
              </a:spcAft>
              <a:defRPr sz="2900">
                <a:solidFill>
                  <a:schemeClr val="tx1"/>
                </a:solidFill>
                <a:latin typeface="Arial Narrow" charset="0"/>
              </a:defRPr>
            </a:lvl8pPr>
            <a:lvl9pPr marL="3886200" indent="-228600" eaLnBrk="0" fontAlgn="base" hangingPunct="0">
              <a:spcBef>
                <a:spcPct val="0"/>
              </a:spcBef>
              <a:spcAft>
                <a:spcPct val="0"/>
              </a:spcAft>
              <a:defRPr sz="2900">
                <a:solidFill>
                  <a:schemeClr val="tx1"/>
                </a:solidFill>
                <a:latin typeface="Arial Narrow" charset="0"/>
              </a:defRPr>
            </a:lvl9pPr>
          </a:lstStyle>
          <a:p>
            <a:pPr eaLnBrk="1" hangingPunct="1">
              <a:defRPr/>
            </a:pPr>
            <a:endParaRPr lang="en-US" altLang="en-US" dirty="0"/>
          </a:p>
        </p:txBody>
      </p:sp>
      <p:sp>
        <p:nvSpPr>
          <p:cNvPr id="2051" name="Rectangle 3"/>
          <p:cNvSpPr>
            <a:spLocks noChangeArrowheads="1"/>
          </p:cNvSpPr>
          <p:nvPr userDrawn="1"/>
        </p:nvSpPr>
        <p:spPr bwMode="auto">
          <a:xfrm>
            <a:off x="693738" y="5951538"/>
            <a:ext cx="9974262" cy="28040012"/>
          </a:xfrm>
          <a:prstGeom prst="rect">
            <a:avLst/>
          </a:prstGeom>
          <a:solidFill>
            <a:schemeClr val="accent1"/>
          </a:solidFill>
          <a:ln w="9525">
            <a:solidFill>
              <a:schemeClr val="tx1"/>
            </a:solidFill>
            <a:miter lim="800000"/>
            <a:headEnd/>
            <a:tailEnd/>
          </a:ln>
        </p:spPr>
        <p:txBody>
          <a:bodyPr wrap="none" anchor="ctr"/>
          <a:lstStyle>
            <a:lvl1pPr eaLnBrk="0" hangingPunct="0">
              <a:defRPr sz="2900">
                <a:solidFill>
                  <a:schemeClr val="tx1"/>
                </a:solidFill>
                <a:latin typeface="Arial Narrow" charset="0"/>
              </a:defRPr>
            </a:lvl1pPr>
            <a:lvl2pPr marL="742950" indent="-285750" eaLnBrk="0" hangingPunct="0">
              <a:defRPr sz="2900">
                <a:solidFill>
                  <a:schemeClr val="tx1"/>
                </a:solidFill>
                <a:latin typeface="Arial Narrow" charset="0"/>
              </a:defRPr>
            </a:lvl2pPr>
            <a:lvl3pPr marL="1143000" indent="-228600" eaLnBrk="0" hangingPunct="0">
              <a:defRPr sz="2900">
                <a:solidFill>
                  <a:schemeClr val="tx1"/>
                </a:solidFill>
                <a:latin typeface="Arial Narrow" charset="0"/>
              </a:defRPr>
            </a:lvl3pPr>
            <a:lvl4pPr marL="1600200" indent="-228600" eaLnBrk="0" hangingPunct="0">
              <a:defRPr sz="2900">
                <a:solidFill>
                  <a:schemeClr val="tx1"/>
                </a:solidFill>
                <a:latin typeface="Arial Narrow" charset="0"/>
              </a:defRPr>
            </a:lvl4pPr>
            <a:lvl5pPr marL="2057400" indent="-228600" eaLnBrk="0" hangingPunct="0">
              <a:defRPr sz="2900">
                <a:solidFill>
                  <a:schemeClr val="tx1"/>
                </a:solidFill>
                <a:latin typeface="Arial Narrow" charset="0"/>
              </a:defRPr>
            </a:lvl5pPr>
            <a:lvl6pPr marL="2514600" indent="-228600" eaLnBrk="0" fontAlgn="base" hangingPunct="0">
              <a:spcBef>
                <a:spcPct val="0"/>
              </a:spcBef>
              <a:spcAft>
                <a:spcPct val="0"/>
              </a:spcAft>
              <a:defRPr sz="2900">
                <a:solidFill>
                  <a:schemeClr val="tx1"/>
                </a:solidFill>
                <a:latin typeface="Arial Narrow" charset="0"/>
              </a:defRPr>
            </a:lvl6pPr>
            <a:lvl7pPr marL="2971800" indent="-228600" eaLnBrk="0" fontAlgn="base" hangingPunct="0">
              <a:spcBef>
                <a:spcPct val="0"/>
              </a:spcBef>
              <a:spcAft>
                <a:spcPct val="0"/>
              </a:spcAft>
              <a:defRPr sz="2900">
                <a:solidFill>
                  <a:schemeClr val="tx1"/>
                </a:solidFill>
                <a:latin typeface="Arial Narrow" charset="0"/>
              </a:defRPr>
            </a:lvl7pPr>
            <a:lvl8pPr marL="3429000" indent="-228600" eaLnBrk="0" fontAlgn="base" hangingPunct="0">
              <a:spcBef>
                <a:spcPct val="0"/>
              </a:spcBef>
              <a:spcAft>
                <a:spcPct val="0"/>
              </a:spcAft>
              <a:defRPr sz="2900">
                <a:solidFill>
                  <a:schemeClr val="tx1"/>
                </a:solidFill>
                <a:latin typeface="Arial Narrow" charset="0"/>
              </a:defRPr>
            </a:lvl8pPr>
            <a:lvl9pPr marL="3886200" indent="-228600" eaLnBrk="0" fontAlgn="base" hangingPunct="0">
              <a:spcBef>
                <a:spcPct val="0"/>
              </a:spcBef>
              <a:spcAft>
                <a:spcPct val="0"/>
              </a:spcAft>
              <a:defRPr sz="2900">
                <a:solidFill>
                  <a:schemeClr val="tx1"/>
                </a:solidFill>
                <a:latin typeface="Arial Narrow" charset="0"/>
              </a:defRPr>
            </a:lvl9pPr>
          </a:lstStyle>
          <a:p>
            <a:pPr eaLnBrk="1" hangingPunct="1">
              <a:defRPr/>
            </a:pPr>
            <a:endParaRPr lang="en-US" altLang="en-US" dirty="0"/>
          </a:p>
        </p:txBody>
      </p:sp>
      <p:sp>
        <p:nvSpPr>
          <p:cNvPr id="2052" name="Rectangle 4"/>
          <p:cNvSpPr>
            <a:spLocks noChangeArrowheads="1"/>
          </p:cNvSpPr>
          <p:nvPr userDrawn="1"/>
        </p:nvSpPr>
        <p:spPr bwMode="auto">
          <a:xfrm>
            <a:off x="0" y="5067300"/>
            <a:ext cx="43891200" cy="138113"/>
          </a:xfrm>
          <a:prstGeom prst="rect">
            <a:avLst/>
          </a:prstGeom>
          <a:solidFill>
            <a:srgbClr val="66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900">
                <a:solidFill>
                  <a:schemeClr val="tx1"/>
                </a:solidFill>
                <a:latin typeface="Arial Narrow" charset="0"/>
              </a:defRPr>
            </a:lvl1pPr>
            <a:lvl2pPr marL="742950" indent="-285750" eaLnBrk="0" hangingPunct="0">
              <a:defRPr sz="2900">
                <a:solidFill>
                  <a:schemeClr val="tx1"/>
                </a:solidFill>
                <a:latin typeface="Arial Narrow" charset="0"/>
              </a:defRPr>
            </a:lvl2pPr>
            <a:lvl3pPr marL="1143000" indent="-228600" eaLnBrk="0" hangingPunct="0">
              <a:defRPr sz="2900">
                <a:solidFill>
                  <a:schemeClr val="tx1"/>
                </a:solidFill>
                <a:latin typeface="Arial Narrow" charset="0"/>
              </a:defRPr>
            </a:lvl3pPr>
            <a:lvl4pPr marL="1600200" indent="-228600" eaLnBrk="0" hangingPunct="0">
              <a:defRPr sz="2900">
                <a:solidFill>
                  <a:schemeClr val="tx1"/>
                </a:solidFill>
                <a:latin typeface="Arial Narrow" charset="0"/>
              </a:defRPr>
            </a:lvl4pPr>
            <a:lvl5pPr marL="2057400" indent="-228600" eaLnBrk="0" hangingPunct="0">
              <a:defRPr sz="2900">
                <a:solidFill>
                  <a:schemeClr val="tx1"/>
                </a:solidFill>
                <a:latin typeface="Arial Narrow" charset="0"/>
              </a:defRPr>
            </a:lvl5pPr>
            <a:lvl6pPr marL="2514600" indent="-228600" eaLnBrk="0" fontAlgn="base" hangingPunct="0">
              <a:spcBef>
                <a:spcPct val="0"/>
              </a:spcBef>
              <a:spcAft>
                <a:spcPct val="0"/>
              </a:spcAft>
              <a:defRPr sz="2900">
                <a:solidFill>
                  <a:schemeClr val="tx1"/>
                </a:solidFill>
                <a:latin typeface="Arial Narrow" charset="0"/>
              </a:defRPr>
            </a:lvl6pPr>
            <a:lvl7pPr marL="2971800" indent="-228600" eaLnBrk="0" fontAlgn="base" hangingPunct="0">
              <a:spcBef>
                <a:spcPct val="0"/>
              </a:spcBef>
              <a:spcAft>
                <a:spcPct val="0"/>
              </a:spcAft>
              <a:defRPr sz="2900">
                <a:solidFill>
                  <a:schemeClr val="tx1"/>
                </a:solidFill>
                <a:latin typeface="Arial Narrow" charset="0"/>
              </a:defRPr>
            </a:lvl7pPr>
            <a:lvl8pPr marL="3429000" indent="-228600" eaLnBrk="0" fontAlgn="base" hangingPunct="0">
              <a:spcBef>
                <a:spcPct val="0"/>
              </a:spcBef>
              <a:spcAft>
                <a:spcPct val="0"/>
              </a:spcAft>
              <a:defRPr sz="2900">
                <a:solidFill>
                  <a:schemeClr val="tx1"/>
                </a:solidFill>
                <a:latin typeface="Arial Narrow" charset="0"/>
              </a:defRPr>
            </a:lvl8pPr>
            <a:lvl9pPr marL="3886200" indent="-228600" eaLnBrk="0" fontAlgn="base" hangingPunct="0">
              <a:spcBef>
                <a:spcPct val="0"/>
              </a:spcBef>
              <a:spcAft>
                <a:spcPct val="0"/>
              </a:spcAft>
              <a:defRPr sz="2900">
                <a:solidFill>
                  <a:schemeClr val="tx1"/>
                </a:solidFill>
                <a:latin typeface="Arial Narrow" charset="0"/>
              </a:defRPr>
            </a:lvl9pPr>
          </a:lstStyle>
          <a:p>
            <a:pPr eaLnBrk="1" hangingPunct="1">
              <a:defRPr/>
            </a:pPr>
            <a:endParaRPr lang="en-US" altLang="en-US" dirty="0"/>
          </a:p>
        </p:txBody>
      </p:sp>
      <p:sp>
        <p:nvSpPr>
          <p:cNvPr id="2053" name="Text Box 5"/>
          <p:cNvSpPr txBox="1">
            <a:spLocks noChangeArrowheads="1"/>
          </p:cNvSpPr>
          <p:nvPr userDrawn="1"/>
        </p:nvSpPr>
        <p:spPr bwMode="auto">
          <a:xfrm>
            <a:off x="609600" y="34247138"/>
            <a:ext cx="2514600"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7" tIns="45624" rIns="91267" bIns="45624">
            <a:spAutoFit/>
          </a:bodyPr>
          <a:lstStyle>
            <a:lvl1pPr eaLnBrk="0" hangingPunct="0">
              <a:defRPr sz="2900">
                <a:solidFill>
                  <a:schemeClr val="tx1"/>
                </a:solidFill>
                <a:latin typeface="Arial Narrow" charset="0"/>
              </a:defRPr>
            </a:lvl1pPr>
            <a:lvl2pPr marL="742950" indent="-285750" eaLnBrk="0" hangingPunct="0">
              <a:defRPr sz="2900">
                <a:solidFill>
                  <a:schemeClr val="tx1"/>
                </a:solidFill>
                <a:latin typeface="Arial Narrow" charset="0"/>
              </a:defRPr>
            </a:lvl2pPr>
            <a:lvl3pPr marL="1143000" indent="-228600" eaLnBrk="0" hangingPunct="0">
              <a:defRPr sz="2900">
                <a:solidFill>
                  <a:schemeClr val="tx1"/>
                </a:solidFill>
                <a:latin typeface="Arial Narrow" charset="0"/>
              </a:defRPr>
            </a:lvl3pPr>
            <a:lvl4pPr marL="1600200" indent="-228600" eaLnBrk="0" hangingPunct="0">
              <a:defRPr sz="2900">
                <a:solidFill>
                  <a:schemeClr val="tx1"/>
                </a:solidFill>
                <a:latin typeface="Arial Narrow" charset="0"/>
              </a:defRPr>
            </a:lvl4pPr>
            <a:lvl5pPr marL="2057400" indent="-228600" eaLnBrk="0" hangingPunct="0">
              <a:defRPr sz="2900">
                <a:solidFill>
                  <a:schemeClr val="tx1"/>
                </a:solidFill>
                <a:latin typeface="Arial Narrow" charset="0"/>
              </a:defRPr>
            </a:lvl5pPr>
            <a:lvl6pPr marL="2514600" indent="-228600" eaLnBrk="0" fontAlgn="base" hangingPunct="0">
              <a:spcBef>
                <a:spcPct val="0"/>
              </a:spcBef>
              <a:spcAft>
                <a:spcPct val="0"/>
              </a:spcAft>
              <a:defRPr sz="2900">
                <a:solidFill>
                  <a:schemeClr val="tx1"/>
                </a:solidFill>
                <a:latin typeface="Arial Narrow" charset="0"/>
              </a:defRPr>
            </a:lvl6pPr>
            <a:lvl7pPr marL="2971800" indent="-228600" eaLnBrk="0" fontAlgn="base" hangingPunct="0">
              <a:spcBef>
                <a:spcPct val="0"/>
              </a:spcBef>
              <a:spcAft>
                <a:spcPct val="0"/>
              </a:spcAft>
              <a:defRPr sz="2900">
                <a:solidFill>
                  <a:schemeClr val="tx1"/>
                </a:solidFill>
                <a:latin typeface="Arial Narrow" charset="0"/>
              </a:defRPr>
            </a:lvl7pPr>
            <a:lvl8pPr marL="3429000" indent="-228600" eaLnBrk="0" fontAlgn="base" hangingPunct="0">
              <a:spcBef>
                <a:spcPct val="0"/>
              </a:spcBef>
              <a:spcAft>
                <a:spcPct val="0"/>
              </a:spcAft>
              <a:defRPr sz="2900">
                <a:solidFill>
                  <a:schemeClr val="tx1"/>
                </a:solidFill>
                <a:latin typeface="Arial Narrow" charset="0"/>
              </a:defRPr>
            </a:lvl8pPr>
            <a:lvl9pPr marL="3886200" indent="-228600" eaLnBrk="0" fontAlgn="base" hangingPunct="0">
              <a:spcBef>
                <a:spcPct val="0"/>
              </a:spcBef>
              <a:spcAft>
                <a:spcPct val="0"/>
              </a:spcAft>
              <a:defRPr sz="2900">
                <a:solidFill>
                  <a:schemeClr val="tx1"/>
                </a:solidFill>
                <a:latin typeface="Arial Narrow" charset="0"/>
              </a:defRPr>
            </a:lvl9pPr>
          </a:lstStyle>
          <a:p>
            <a:pPr>
              <a:lnSpc>
                <a:spcPct val="65000"/>
              </a:lnSpc>
              <a:spcBef>
                <a:spcPct val="50000"/>
              </a:spcBef>
              <a:defRPr/>
            </a:pPr>
            <a:r>
              <a:rPr lang="en-US" altLang="en-US" sz="500" b="1" dirty="0">
                <a:solidFill>
                  <a:schemeClr val="bg2"/>
                </a:solidFill>
                <a:latin typeface="Arial" charset="0"/>
              </a:rPr>
              <a:t>POSTER TEMPLATE BY:</a:t>
            </a:r>
          </a:p>
          <a:p>
            <a:pPr>
              <a:lnSpc>
                <a:spcPct val="65000"/>
              </a:lnSpc>
              <a:spcBef>
                <a:spcPct val="50000"/>
              </a:spcBef>
              <a:defRPr/>
            </a:pPr>
            <a:r>
              <a:rPr lang="en-US" altLang="en-US" sz="1000" b="1" dirty="0">
                <a:solidFill>
                  <a:schemeClr val="bg2"/>
                </a:solidFill>
                <a:latin typeface="Arial" charset="0"/>
              </a:rPr>
              <a:t>www.PosterPresentations.com</a:t>
            </a:r>
          </a:p>
        </p:txBody>
      </p:sp>
      <p:sp>
        <p:nvSpPr>
          <p:cNvPr id="2054" name="Rectangle 6"/>
          <p:cNvSpPr>
            <a:spLocks noGrp="1" noChangeArrowheads="1"/>
          </p:cNvSpPr>
          <p:nvPr>
            <p:ph type="title"/>
          </p:nvPr>
        </p:nvSpPr>
        <p:spPr bwMode="auto">
          <a:xfrm>
            <a:off x="960438" y="1344613"/>
            <a:ext cx="41924287"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267" tIns="45624" rIns="91267" bIns="45624" numCol="1" anchor="ctr" anchorCtr="0" compatLnSpc="1">
            <a:prstTxWarp prst="textNoShape">
              <a:avLst/>
            </a:prstTxWarp>
          </a:bodyPr>
          <a:lstStyle/>
          <a:p>
            <a:pPr lvl="0"/>
            <a:r>
              <a:rPr lang="en-US" altLang="en-US"/>
              <a:t>Click to edit Master title style</a:t>
            </a:r>
          </a:p>
        </p:txBody>
      </p:sp>
      <p:sp>
        <p:nvSpPr>
          <p:cNvPr id="2055" name="Rectangle 7"/>
          <p:cNvSpPr>
            <a:spLocks noGrp="1" noChangeArrowheads="1"/>
          </p:cNvSpPr>
          <p:nvPr>
            <p:ph type="body" idx="1"/>
          </p:nvPr>
        </p:nvSpPr>
        <p:spPr bwMode="auto">
          <a:xfrm>
            <a:off x="693738" y="5951538"/>
            <a:ext cx="9974262" cy="2804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456408" tIns="456408" rIns="456408" bIns="456408" numCol="1" anchor="t" anchorCtr="0" compatLnSpc="1">
            <a:prstTxWarp prst="textNoShape">
              <a:avLst/>
            </a:prstTxWarp>
          </a:bodyPr>
          <a:lstStyle/>
          <a:p>
            <a:pPr lvl="0"/>
            <a:r>
              <a:rPr lang="en-US" altLang="en-US"/>
              <a:t>Click to edit Master text styles</a:t>
            </a:r>
          </a:p>
          <a:p>
            <a:pPr lvl="1"/>
            <a:r>
              <a:rPr lang="en-US" altLang="en-US"/>
              <a:t>Second level</a:t>
            </a:r>
          </a:p>
        </p:txBody>
      </p:sp>
      <p:sp>
        <p:nvSpPr>
          <p:cNvPr id="2056" name="Rectangle 8"/>
          <p:cNvSpPr>
            <a:spLocks noChangeArrowheads="1"/>
          </p:cNvSpPr>
          <p:nvPr userDrawn="1"/>
        </p:nvSpPr>
        <p:spPr bwMode="auto">
          <a:xfrm>
            <a:off x="0" y="0"/>
            <a:ext cx="43891200" cy="34747200"/>
          </a:xfrm>
          <a:prstGeom prst="rect">
            <a:avLst/>
          </a:prstGeom>
          <a:noFill/>
          <a:ln w="31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900">
                <a:solidFill>
                  <a:schemeClr val="tx1"/>
                </a:solidFill>
                <a:latin typeface="Arial Narrow" charset="0"/>
              </a:defRPr>
            </a:lvl1pPr>
            <a:lvl2pPr marL="742950" indent="-285750" eaLnBrk="0" hangingPunct="0">
              <a:defRPr sz="2900">
                <a:solidFill>
                  <a:schemeClr val="tx1"/>
                </a:solidFill>
                <a:latin typeface="Arial Narrow" charset="0"/>
              </a:defRPr>
            </a:lvl2pPr>
            <a:lvl3pPr marL="1143000" indent="-228600" eaLnBrk="0" hangingPunct="0">
              <a:defRPr sz="2900">
                <a:solidFill>
                  <a:schemeClr val="tx1"/>
                </a:solidFill>
                <a:latin typeface="Arial Narrow" charset="0"/>
              </a:defRPr>
            </a:lvl3pPr>
            <a:lvl4pPr marL="1600200" indent="-228600" eaLnBrk="0" hangingPunct="0">
              <a:defRPr sz="2900">
                <a:solidFill>
                  <a:schemeClr val="tx1"/>
                </a:solidFill>
                <a:latin typeface="Arial Narrow" charset="0"/>
              </a:defRPr>
            </a:lvl4pPr>
            <a:lvl5pPr marL="2057400" indent="-228600" eaLnBrk="0" hangingPunct="0">
              <a:defRPr sz="2900">
                <a:solidFill>
                  <a:schemeClr val="tx1"/>
                </a:solidFill>
                <a:latin typeface="Arial Narrow" charset="0"/>
              </a:defRPr>
            </a:lvl5pPr>
            <a:lvl6pPr marL="2514600" indent="-228600" eaLnBrk="0" fontAlgn="base" hangingPunct="0">
              <a:spcBef>
                <a:spcPct val="0"/>
              </a:spcBef>
              <a:spcAft>
                <a:spcPct val="0"/>
              </a:spcAft>
              <a:defRPr sz="2900">
                <a:solidFill>
                  <a:schemeClr val="tx1"/>
                </a:solidFill>
                <a:latin typeface="Arial Narrow" charset="0"/>
              </a:defRPr>
            </a:lvl6pPr>
            <a:lvl7pPr marL="2971800" indent="-228600" eaLnBrk="0" fontAlgn="base" hangingPunct="0">
              <a:spcBef>
                <a:spcPct val="0"/>
              </a:spcBef>
              <a:spcAft>
                <a:spcPct val="0"/>
              </a:spcAft>
              <a:defRPr sz="2900">
                <a:solidFill>
                  <a:schemeClr val="tx1"/>
                </a:solidFill>
                <a:latin typeface="Arial Narrow" charset="0"/>
              </a:defRPr>
            </a:lvl7pPr>
            <a:lvl8pPr marL="3429000" indent="-228600" eaLnBrk="0" fontAlgn="base" hangingPunct="0">
              <a:spcBef>
                <a:spcPct val="0"/>
              </a:spcBef>
              <a:spcAft>
                <a:spcPct val="0"/>
              </a:spcAft>
              <a:defRPr sz="2900">
                <a:solidFill>
                  <a:schemeClr val="tx1"/>
                </a:solidFill>
                <a:latin typeface="Arial Narrow" charset="0"/>
              </a:defRPr>
            </a:lvl8pPr>
            <a:lvl9pPr marL="3886200" indent="-228600" eaLnBrk="0" fontAlgn="base" hangingPunct="0">
              <a:spcBef>
                <a:spcPct val="0"/>
              </a:spcBef>
              <a:spcAft>
                <a:spcPct val="0"/>
              </a:spcAft>
              <a:defRPr sz="2900">
                <a:solidFill>
                  <a:schemeClr val="tx1"/>
                </a:solidFill>
                <a:latin typeface="Arial Narrow" charset="0"/>
              </a:defRPr>
            </a:lvl9pPr>
          </a:lstStyle>
          <a:p>
            <a:pPr eaLnBrk="1" hangingPunct="1">
              <a:defRPr/>
            </a:pPr>
            <a:endParaRPr lang="en-US" altLang="en-US" dirty="0"/>
          </a:p>
        </p:txBody>
      </p:sp>
      <p:sp>
        <p:nvSpPr>
          <p:cNvPr id="2057" name="Rectangle 9"/>
          <p:cNvSpPr>
            <a:spLocks noChangeArrowheads="1"/>
          </p:cNvSpPr>
          <p:nvPr userDrawn="1"/>
        </p:nvSpPr>
        <p:spPr bwMode="auto">
          <a:xfrm>
            <a:off x="11490325" y="5951538"/>
            <a:ext cx="20764500" cy="28040012"/>
          </a:xfrm>
          <a:prstGeom prst="rect">
            <a:avLst/>
          </a:prstGeom>
          <a:solidFill>
            <a:schemeClr val="accent1"/>
          </a:solidFill>
          <a:ln w="9525">
            <a:solidFill>
              <a:schemeClr val="tx1"/>
            </a:solidFill>
            <a:miter lim="800000"/>
            <a:headEnd/>
            <a:tailEnd/>
          </a:ln>
        </p:spPr>
        <p:txBody>
          <a:bodyPr wrap="none" anchor="ctr"/>
          <a:lstStyle>
            <a:lvl1pPr eaLnBrk="0" hangingPunct="0">
              <a:defRPr sz="2900">
                <a:solidFill>
                  <a:schemeClr val="tx1"/>
                </a:solidFill>
                <a:latin typeface="Arial Narrow" charset="0"/>
              </a:defRPr>
            </a:lvl1pPr>
            <a:lvl2pPr marL="742950" indent="-285750" eaLnBrk="0" hangingPunct="0">
              <a:defRPr sz="2900">
                <a:solidFill>
                  <a:schemeClr val="tx1"/>
                </a:solidFill>
                <a:latin typeface="Arial Narrow" charset="0"/>
              </a:defRPr>
            </a:lvl2pPr>
            <a:lvl3pPr marL="1143000" indent="-228600" eaLnBrk="0" hangingPunct="0">
              <a:defRPr sz="2900">
                <a:solidFill>
                  <a:schemeClr val="tx1"/>
                </a:solidFill>
                <a:latin typeface="Arial Narrow" charset="0"/>
              </a:defRPr>
            </a:lvl3pPr>
            <a:lvl4pPr marL="1600200" indent="-228600" eaLnBrk="0" hangingPunct="0">
              <a:defRPr sz="2900">
                <a:solidFill>
                  <a:schemeClr val="tx1"/>
                </a:solidFill>
                <a:latin typeface="Arial Narrow" charset="0"/>
              </a:defRPr>
            </a:lvl4pPr>
            <a:lvl5pPr marL="2057400" indent="-228600" eaLnBrk="0" hangingPunct="0">
              <a:defRPr sz="2900">
                <a:solidFill>
                  <a:schemeClr val="tx1"/>
                </a:solidFill>
                <a:latin typeface="Arial Narrow" charset="0"/>
              </a:defRPr>
            </a:lvl5pPr>
            <a:lvl6pPr marL="2514600" indent="-228600" eaLnBrk="0" fontAlgn="base" hangingPunct="0">
              <a:spcBef>
                <a:spcPct val="0"/>
              </a:spcBef>
              <a:spcAft>
                <a:spcPct val="0"/>
              </a:spcAft>
              <a:defRPr sz="2900">
                <a:solidFill>
                  <a:schemeClr val="tx1"/>
                </a:solidFill>
                <a:latin typeface="Arial Narrow" charset="0"/>
              </a:defRPr>
            </a:lvl6pPr>
            <a:lvl7pPr marL="2971800" indent="-228600" eaLnBrk="0" fontAlgn="base" hangingPunct="0">
              <a:spcBef>
                <a:spcPct val="0"/>
              </a:spcBef>
              <a:spcAft>
                <a:spcPct val="0"/>
              </a:spcAft>
              <a:defRPr sz="2900">
                <a:solidFill>
                  <a:schemeClr val="tx1"/>
                </a:solidFill>
                <a:latin typeface="Arial Narrow" charset="0"/>
              </a:defRPr>
            </a:lvl7pPr>
            <a:lvl8pPr marL="3429000" indent="-228600" eaLnBrk="0" fontAlgn="base" hangingPunct="0">
              <a:spcBef>
                <a:spcPct val="0"/>
              </a:spcBef>
              <a:spcAft>
                <a:spcPct val="0"/>
              </a:spcAft>
              <a:defRPr sz="2900">
                <a:solidFill>
                  <a:schemeClr val="tx1"/>
                </a:solidFill>
                <a:latin typeface="Arial Narrow" charset="0"/>
              </a:defRPr>
            </a:lvl8pPr>
            <a:lvl9pPr marL="3886200" indent="-228600" eaLnBrk="0" fontAlgn="base" hangingPunct="0">
              <a:spcBef>
                <a:spcPct val="0"/>
              </a:spcBef>
              <a:spcAft>
                <a:spcPct val="0"/>
              </a:spcAft>
              <a:defRPr sz="2900">
                <a:solidFill>
                  <a:schemeClr val="tx1"/>
                </a:solidFill>
                <a:latin typeface="Arial Narrow" charset="0"/>
              </a:defRPr>
            </a:lvl9pPr>
          </a:lstStyle>
          <a:p>
            <a:pPr eaLnBrk="1" hangingPunct="1">
              <a:defRPr/>
            </a:pPr>
            <a:endParaRPr lang="en-US" altLang="en-US" dirty="0"/>
          </a:p>
        </p:txBody>
      </p:sp>
      <p:sp>
        <p:nvSpPr>
          <p:cNvPr id="2058" name="Rectangle 11"/>
          <p:cNvSpPr>
            <a:spLocks noChangeArrowheads="1"/>
          </p:cNvSpPr>
          <p:nvPr userDrawn="1"/>
        </p:nvSpPr>
        <p:spPr bwMode="auto">
          <a:xfrm>
            <a:off x="33078738" y="5951538"/>
            <a:ext cx="9982200" cy="28040012"/>
          </a:xfrm>
          <a:prstGeom prst="rect">
            <a:avLst/>
          </a:prstGeom>
          <a:solidFill>
            <a:schemeClr val="accent1"/>
          </a:solidFill>
          <a:ln w="9525">
            <a:solidFill>
              <a:schemeClr val="tx1"/>
            </a:solidFill>
            <a:miter lim="800000"/>
            <a:headEnd/>
            <a:tailEnd/>
          </a:ln>
        </p:spPr>
        <p:txBody>
          <a:bodyPr wrap="none" anchor="ctr"/>
          <a:lstStyle>
            <a:lvl1pPr eaLnBrk="0" hangingPunct="0">
              <a:defRPr sz="2900">
                <a:solidFill>
                  <a:schemeClr val="tx1"/>
                </a:solidFill>
                <a:latin typeface="Arial Narrow" charset="0"/>
              </a:defRPr>
            </a:lvl1pPr>
            <a:lvl2pPr marL="742950" indent="-285750" eaLnBrk="0" hangingPunct="0">
              <a:defRPr sz="2900">
                <a:solidFill>
                  <a:schemeClr val="tx1"/>
                </a:solidFill>
                <a:latin typeface="Arial Narrow" charset="0"/>
              </a:defRPr>
            </a:lvl2pPr>
            <a:lvl3pPr marL="1143000" indent="-228600" eaLnBrk="0" hangingPunct="0">
              <a:defRPr sz="2900">
                <a:solidFill>
                  <a:schemeClr val="tx1"/>
                </a:solidFill>
                <a:latin typeface="Arial Narrow" charset="0"/>
              </a:defRPr>
            </a:lvl3pPr>
            <a:lvl4pPr marL="1600200" indent="-228600" eaLnBrk="0" hangingPunct="0">
              <a:defRPr sz="2900">
                <a:solidFill>
                  <a:schemeClr val="tx1"/>
                </a:solidFill>
                <a:latin typeface="Arial Narrow" charset="0"/>
              </a:defRPr>
            </a:lvl4pPr>
            <a:lvl5pPr marL="2057400" indent="-228600" eaLnBrk="0" hangingPunct="0">
              <a:defRPr sz="2900">
                <a:solidFill>
                  <a:schemeClr val="tx1"/>
                </a:solidFill>
                <a:latin typeface="Arial Narrow" charset="0"/>
              </a:defRPr>
            </a:lvl5pPr>
            <a:lvl6pPr marL="2514600" indent="-228600" eaLnBrk="0" fontAlgn="base" hangingPunct="0">
              <a:spcBef>
                <a:spcPct val="0"/>
              </a:spcBef>
              <a:spcAft>
                <a:spcPct val="0"/>
              </a:spcAft>
              <a:defRPr sz="2900">
                <a:solidFill>
                  <a:schemeClr val="tx1"/>
                </a:solidFill>
                <a:latin typeface="Arial Narrow" charset="0"/>
              </a:defRPr>
            </a:lvl6pPr>
            <a:lvl7pPr marL="2971800" indent="-228600" eaLnBrk="0" fontAlgn="base" hangingPunct="0">
              <a:spcBef>
                <a:spcPct val="0"/>
              </a:spcBef>
              <a:spcAft>
                <a:spcPct val="0"/>
              </a:spcAft>
              <a:defRPr sz="2900">
                <a:solidFill>
                  <a:schemeClr val="tx1"/>
                </a:solidFill>
                <a:latin typeface="Arial Narrow" charset="0"/>
              </a:defRPr>
            </a:lvl7pPr>
            <a:lvl8pPr marL="3429000" indent="-228600" eaLnBrk="0" fontAlgn="base" hangingPunct="0">
              <a:spcBef>
                <a:spcPct val="0"/>
              </a:spcBef>
              <a:spcAft>
                <a:spcPct val="0"/>
              </a:spcAft>
              <a:defRPr sz="2900">
                <a:solidFill>
                  <a:schemeClr val="tx1"/>
                </a:solidFill>
                <a:latin typeface="Arial Narrow" charset="0"/>
              </a:defRPr>
            </a:lvl8pPr>
            <a:lvl9pPr marL="3886200" indent="-228600" eaLnBrk="0" fontAlgn="base" hangingPunct="0">
              <a:spcBef>
                <a:spcPct val="0"/>
              </a:spcBef>
              <a:spcAft>
                <a:spcPct val="0"/>
              </a:spcAft>
              <a:defRPr sz="2900">
                <a:solidFill>
                  <a:schemeClr val="tx1"/>
                </a:solidFill>
                <a:latin typeface="Arial Narrow" charset="0"/>
              </a:defRPr>
            </a:lvl9pPr>
          </a:lstStyle>
          <a:p>
            <a:pPr eaLnBrk="1" hangingPunct="1">
              <a:defRPr/>
            </a:pPr>
            <a:endParaRPr lang="en-US" altLang="en-US" dirty="0"/>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ctr" rtl="0" eaLnBrk="0" fontAlgn="base" hangingPunct="0">
        <a:spcBef>
          <a:spcPct val="0"/>
        </a:spcBef>
        <a:spcAft>
          <a:spcPct val="0"/>
        </a:spcAft>
        <a:defRPr sz="8600">
          <a:solidFill>
            <a:schemeClr val="tx2"/>
          </a:solidFill>
          <a:latin typeface="+mj-lt"/>
          <a:ea typeface="+mj-ea"/>
          <a:cs typeface="+mj-cs"/>
        </a:defRPr>
      </a:lvl1pPr>
      <a:lvl2pPr algn="ctr" rtl="0" eaLnBrk="0" fontAlgn="base" hangingPunct="0">
        <a:spcBef>
          <a:spcPct val="0"/>
        </a:spcBef>
        <a:spcAft>
          <a:spcPct val="0"/>
        </a:spcAft>
        <a:defRPr sz="8600">
          <a:solidFill>
            <a:schemeClr val="tx2"/>
          </a:solidFill>
          <a:latin typeface="Arial Black" pitchFamily="34" charset="0"/>
        </a:defRPr>
      </a:lvl2pPr>
      <a:lvl3pPr algn="ctr" rtl="0" eaLnBrk="0" fontAlgn="base" hangingPunct="0">
        <a:spcBef>
          <a:spcPct val="0"/>
        </a:spcBef>
        <a:spcAft>
          <a:spcPct val="0"/>
        </a:spcAft>
        <a:defRPr sz="8600">
          <a:solidFill>
            <a:schemeClr val="tx2"/>
          </a:solidFill>
          <a:latin typeface="Arial Black" pitchFamily="34" charset="0"/>
        </a:defRPr>
      </a:lvl3pPr>
      <a:lvl4pPr algn="ctr" rtl="0" eaLnBrk="0" fontAlgn="base" hangingPunct="0">
        <a:spcBef>
          <a:spcPct val="0"/>
        </a:spcBef>
        <a:spcAft>
          <a:spcPct val="0"/>
        </a:spcAft>
        <a:defRPr sz="8600">
          <a:solidFill>
            <a:schemeClr val="tx2"/>
          </a:solidFill>
          <a:latin typeface="Arial Black" pitchFamily="34" charset="0"/>
        </a:defRPr>
      </a:lvl4pPr>
      <a:lvl5pPr algn="ctr" rtl="0" eaLnBrk="0" fontAlgn="base" hangingPunct="0">
        <a:spcBef>
          <a:spcPct val="0"/>
        </a:spcBef>
        <a:spcAft>
          <a:spcPct val="0"/>
        </a:spcAft>
        <a:defRPr sz="8600">
          <a:solidFill>
            <a:schemeClr val="tx2"/>
          </a:solidFill>
          <a:latin typeface="Arial Black" pitchFamily="34" charset="0"/>
        </a:defRPr>
      </a:lvl5pPr>
      <a:lvl6pPr marL="457200" algn="ctr" rtl="0" fontAlgn="base">
        <a:spcBef>
          <a:spcPct val="0"/>
        </a:spcBef>
        <a:spcAft>
          <a:spcPct val="0"/>
        </a:spcAft>
        <a:defRPr sz="8600">
          <a:solidFill>
            <a:schemeClr val="tx2"/>
          </a:solidFill>
          <a:latin typeface="Arial Black" pitchFamily="34" charset="0"/>
        </a:defRPr>
      </a:lvl6pPr>
      <a:lvl7pPr marL="914400" algn="ctr" rtl="0" fontAlgn="base">
        <a:spcBef>
          <a:spcPct val="0"/>
        </a:spcBef>
        <a:spcAft>
          <a:spcPct val="0"/>
        </a:spcAft>
        <a:defRPr sz="8600">
          <a:solidFill>
            <a:schemeClr val="tx2"/>
          </a:solidFill>
          <a:latin typeface="Arial Black" pitchFamily="34" charset="0"/>
        </a:defRPr>
      </a:lvl7pPr>
      <a:lvl8pPr marL="1371600" algn="ctr" rtl="0" fontAlgn="base">
        <a:spcBef>
          <a:spcPct val="0"/>
        </a:spcBef>
        <a:spcAft>
          <a:spcPct val="0"/>
        </a:spcAft>
        <a:defRPr sz="8600">
          <a:solidFill>
            <a:schemeClr val="tx2"/>
          </a:solidFill>
          <a:latin typeface="Arial Black" pitchFamily="34" charset="0"/>
        </a:defRPr>
      </a:lvl8pPr>
      <a:lvl9pPr marL="1828800" algn="ctr" rtl="0" fontAlgn="base">
        <a:spcBef>
          <a:spcPct val="0"/>
        </a:spcBef>
        <a:spcAft>
          <a:spcPct val="0"/>
        </a:spcAft>
        <a:defRPr sz="8600">
          <a:solidFill>
            <a:schemeClr val="tx2"/>
          </a:solidFill>
          <a:latin typeface="Arial Black" pitchFamily="34" charset="0"/>
        </a:defRPr>
      </a:lvl9pPr>
    </p:titleStyle>
    <p:bodyStyle>
      <a:lvl1pPr marL="342900" indent="-342900" algn="l" rtl="0" eaLnBrk="0" fontAlgn="base" hangingPunct="0">
        <a:spcBef>
          <a:spcPct val="20000"/>
        </a:spcBef>
        <a:spcAft>
          <a:spcPct val="0"/>
        </a:spcAft>
        <a:buChar char="•"/>
        <a:defRPr sz="2900">
          <a:solidFill>
            <a:schemeClr val="tx1"/>
          </a:solidFill>
          <a:latin typeface="+mn-lt"/>
          <a:ea typeface="+mn-ea"/>
          <a:cs typeface="+mn-cs"/>
        </a:defRPr>
      </a:lvl1pPr>
      <a:lvl2pPr marL="739775" indent="-282575" algn="l" rtl="0" eaLnBrk="0" fontAlgn="base" hangingPunct="0">
        <a:spcBef>
          <a:spcPct val="20000"/>
        </a:spcBef>
        <a:spcAft>
          <a:spcPct val="0"/>
        </a:spcAft>
        <a:buChar char="–"/>
        <a:defRPr sz="29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900">
          <a:solidFill>
            <a:schemeClr val="tx1"/>
          </a:solidFill>
          <a:latin typeface="+mn-lt"/>
        </a:defRPr>
      </a:lvl4pPr>
      <a:lvl5pPr marL="2057400" indent="-228600" algn="l" rtl="0" eaLnBrk="0" fontAlgn="base" hangingPunct="0">
        <a:spcBef>
          <a:spcPct val="20000"/>
        </a:spcBef>
        <a:spcAft>
          <a:spcPct val="0"/>
        </a:spcAft>
        <a:buChar char="»"/>
        <a:defRPr sz="1900">
          <a:solidFill>
            <a:schemeClr val="tx1"/>
          </a:solidFill>
          <a:latin typeface="+mn-lt"/>
        </a:defRPr>
      </a:lvl5pPr>
      <a:lvl6pPr marL="2514600" indent="-228600" algn="l" rtl="0" fontAlgn="base">
        <a:spcBef>
          <a:spcPct val="20000"/>
        </a:spcBef>
        <a:spcAft>
          <a:spcPct val="0"/>
        </a:spcAft>
        <a:buChar char="»"/>
        <a:defRPr sz="1900">
          <a:solidFill>
            <a:schemeClr val="tx1"/>
          </a:solidFill>
          <a:latin typeface="+mn-lt"/>
        </a:defRPr>
      </a:lvl6pPr>
      <a:lvl7pPr marL="2971800" indent="-228600" algn="l" rtl="0" fontAlgn="base">
        <a:spcBef>
          <a:spcPct val="20000"/>
        </a:spcBef>
        <a:spcAft>
          <a:spcPct val="0"/>
        </a:spcAft>
        <a:buChar char="»"/>
        <a:defRPr sz="1900">
          <a:solidFill>
            <a:schemeClr val="tx1"/>
          </a:solidFill>
          <a:latin typeface="+mn-lt"/>
        </a:defRPr>
      </a:lvl7pPr>
      <a:lvl8pPr marL="3429000" indent="-228600" algn="l" rtl="0" fontAlgn="base">
        <a:spcBef>
          <a:spcPct val="20000"/>
        </a:spcBef>
        <a:spcAft>
          <a:spcPct val="0"/>
        </a:spcAft>
        <a:buChar char="»"/>
        <a:defRPr sz="1900">
          <a:solidFill>
            <a:schemeClr val="tx1"/>
          </a:solidFill>
          <a:latin typeface="+mn-lt"/>
        </a:defRPr>
      </a:lvl8pPr>
      <a:lvl9pPr marL="3886200" indent="-228600" algn="l" rtl="0" fontAlgn="base">
        <a:spcBef>
          <a:spcPct val="20000"/>
        </a:spcBef>
        <a:spcAft>
          <a:spcPct val="0"/>
        </a:spcAft>
        <a:buChar char="»"/>
        <a:defRPr sz="1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userDrawn="1"/>
        </p:nvSpPr>
        <p:spPr bwMode="auto">
          <a:xfrm>
            <a:off x="0" y="0"/>
            <a:ext cx="43891200" cy="5067300"/>
          </a:xfrm>
          <a:prstGeom prst="rect">
            <a:avLst/>
          </a:prstGeom>
          <a:solidFill>
            <a:schemeClr val="accent1"/>
          </a:solidFill>
          <a:ln w="9525">
            <a:solidFill>
              <a:schemeClr val="tx1"/>
            </a:solidFill>
            <a:miter lim="800000"/>
            <a:headEnd/>
            <a:tailEnd/>
          </a:ln>
        </p:spPr>
        <p:txBody>
          <a:bodyPr wrap="none" anchor="ctr"/>
          <a:lstStyle>
            <a:lvl1pPr eaLnBrk="0" hangingPunct="0">
              <a:defRPr sz="2900">
                <a:solidFill>
                  <a:schemeClr val="tx1"/>
                </a:solidFill>
                <a:latin typeface="Arial Narrow" charset="0"/>
              </a:defRPr>
            </a:lvl1pPr>
            <a:lvl2pPr marL="742950" indent="-285750" eaLnBrk="0" hangingPunct="0">
              <a:defRPr sz="2900">
                <a:solidFill>
                  <a:schemeClr val="tx1"/>
                </a:solidFill>
                <a:latin typeface="Arial Narrow" charset="0"/>
              </a:defRPr>
            </a:lvl2pPr>
            <a:lvl3pPr marL="1143000" indent="-228600" eaLnBrk="0" hangingPunct="0">
              <a:defRPr sz="2900">
                <a:solidFill>
                  <a:schemeClr val="tx1"/>
                </a:solidFill>
                <a:latin typeface="Arial Narrow" charset="0"/>
              </a:defRPr>
            </a:lvl3pPr>
            <a:lvl4pPr marL="1600200" indent="-228600" eaLnBrk="0" hangingPunct="0">
              <a:defRPr sz="2900">
                <a:solidFill>
                  <a:schemeClr val="tx1"/>
                </a:solidFill>
                <a:latin typeface="Arial Narrow" charset="0"/>
              </a:defRPr>
            </a:lvl4pPr>
            <a:lvl5pPr marL="2057400" indent="-228600" eaLnBrk="0" hangingPunct="0">
              <a:defRPr sz="2900">
                <a:solidFill>
                  <a:schemeClr val="tx1"/>
                </a:solidFill>
                <a:latin typeface="Arial Narrow" charset="0"/>
              </a:defRPr>
            </a:lvl5pPr>
            <a:lvl6pPr marL="2514600" indent="-228600" eaLnBrk="0" fontAlgn="base" hangingPunct="0">
              <a:spcBef>
                <a:spcPct val="0"/>
              </a:spcBef>
              <a:spcAft>
                <a:spcPct val="0"/>
              </a:spcAft>
              <a:defRPr sz="2900">
                <a:solidFill>
                  <a:schemeClr val="tx1"/>
                </a:solidFill>
                <a:latin typeface="Arial Narrow" charset="0"/>
              </a:defRPr>
            </a:lvl6pPr>
            <a:lvl7pPr marL="2971800" indent="-228600" eaLnBrk="0" fontAlgn="base" hangingPunct="0">
              <a:spcBef>
                <a:spcPct val="0"/>
              </a:spcBef>
              <a:spcAft>
                <a:spcPct val="0"/>
              </a:spcAft>
              <a:defRPr sz="2900">
                <a:solidFill>
                  <a:schemeClr val="tx1"/>
                </a:solidFill>
                <a:latin typeface="Arial Narrow" charset="0"/>
              </a:defRPr>
            </a:lvl7pPr>
            <a:lvl8pPr marL="3429000" indent="-228600" eaLnBrk="0" fontAlgn="base" hangingPunct="0">
              <a:spcBef>
                <a:spcPct val="0"/>
              </a:spcBef>
              <a:spcAft>
                <a:spcPct val="0"/>
              </a:spcAft>
              <a:defRPr sz="2900">
                <a:solidFill>
                  <a:schemeClr val="tx1"/>
                </a:solidFill>
                <a:latin typeface="Arial Narrow" charset="0"/>
              </a:defRPr>
            </a:lvl8pPr>
            <a:lvl9pPr marL="3886200" indent="-228600" eaLnBrk="0" fontAlgn="base" hangingPunct="0">
              <a:spcBef>
                <a:spcPct val="0"/>
              </a:spcBef>
              <a:spcAft>
                <a:spcPct val="0"/>
              </a:spcAft>
              <a:defRPr sz="2900">
                <a:solidFill>
                  <a:schemeClr val="tx1"/>
                </a:solidFill>
                <a:latin typeface="Arial Narrow" charset="0"/>
              </a:defRPr>
            </a:lvl9pPr>
          </a:lstStyle>
          <a:p>
            <a:pPr eaLnBrk="1" hangingPunct="1">
              <a:defRPr/>
            </a:pPr>
            <a:endParaRPr lang="en-US" altLang="en-US" dirty="0"/>
          </a:p>
        </p:txBody>
      </p:sp>
      <p:sp>
        <p:nvSpPr>
          <p:cNvPr id="3075" name="Rectangle 3"/>
          <p:cNvSpPr>
            <a:spLocks noChangeArrowheads="1"/>
          </p:cNvSpPr>
          <p:nvPr userDrawn="1"/>
        </p:nvSpPr>
        <p:spPr bwMode="auto">
          <a:xfrm>
            <a:off x="693738" y="5951538"/>
            <a:ext cx="42367200" cy="28040012"/>
          </a:xfrm>
          <a:prstGeom prst="rect">
            <a:avLst/>
          </a:prstGeom>
          <a:solidFill>
            <a:schemeClr val="accent1"/>
          </a:solidFill>
          <a:ln w="9525">
            <a:solidFill>
              <a:schemeClr val="tx1"/>
            </a:solidFill>
            <a:miter lim="800000"/>
            <a:headEnd/>
            <a:tailEnd/>
          </a:ln>
        </p:spPr>
        <p:txBody>
          <a:bodyPr wrap="none" anchor="ctr"/>
          <a:lstStyle>
            <a:lvl1pPr eaLnBrk="0" hangingPunct="0">
              <a:defRPr sz="2900">
                <a:solidFill>
                  <a:schemeClr val="tx1"/>
                </a:solidFill>
                <a:latin typeface="Arial Narrow" charset="0"/>
              </a:defRPr>
            </a:lvl1pPr>
            <a:lvl2pPr marL="742950" indent="-285750" eaLnBrk="0" hangingPunct="0">
              <a:defRPr sz="2900">
                <a:solidFill>
                  <a:schemeClr val="tx1"/>
                </a:solidFill>
                <a:latin typeface="Arial Narrow" charset="0"/>
              </a:defRPr>
            </a:lvl2pPr>
            <a:lvl3pPr marL="1143000" indent="-228600" eaLnBrk="0" hangingPunct="0">
              <a:defRPr sz="2900">
                <a:solidFill>
                  <a:schemeClr val="tx1"/>
                </a:solidFill>
                <a:latin typeface="Arial Narrow" charset="0"/>
              </a:defRPr>
            </a:lvl3pPr>
            <a:lvl4pPr marL="1600200" indent="-228600" eaLnBrk="0" hangingPunct="0">
              <a:defRPr sz="2900">
                <a:solidFill>
                  <a:schemeClr val="tx1"/>
                </a:solidFill>
                <a:latin typeface="Arial Narrow" charset="0"/>
              </a:defRPr>
            </a:lvl4pPr>
            <a:lvl5pPr marL="2057400" indent="-228600" eaLnBrk="0" hangingPunct="0">
              <a:defRPr sz="2900">
                <a:solidFill>
                  <a:schemeClr val="tx1"/>
                </a:solidFill>
                <a:latin typeface="Arial Narrow" charset="0"/>
              </a:defRPr>
            </a:lvl5pPr>
            <a:lvl6pPr marL="2514600" indent="-228600" eaLnBrk="0" fontAlgn="base" hangingPunct="0">
              <a:spcBef>
                <a:spcPct val="0"/>
              </a:spcBef>
              <a:spcAft>
                <a:spcPct val="0"/>
              </a:spcAft>
              <a:defRPr sz="2900">
                <a:solidFill>
                  <a:schemeClr val="tx1"/>
                </a:solidFill>
                <a:latin typeface="Arial Narrow" charset="0"/>
              </a:defRPr>
            </a:lvl6pPr>
            <a:lvl7pPr marL="2971800" indent="-228600" eaLnBrk="0" fontAlgn="base" hangingPunct="0">
              <a:spcBef>
                <a:spcPct val="0"/>
              </a:spcBef>
              <a:spcAft>
                <a:spcPct val="0"/>
              </a:spcAft>
              <a:defRPr sz="2900">
                <a:solidFill>
                  <a:schemeClr val="tx1"/>
                </a:solidFill>
                <a:latin typeface="Arial Narrow" charset="0"/>
              </a:defRPr>
            </a:lvl7pPr>
            <a:lvl8pPr marL="3429000" indent="-228600" eaLnBrk="0" fontAlgn="base" hangingPunct="0">
              <a:spcBef>
                <a:spcPct val="0"/>
              </a:spcBef>
              <a:spcAft>
                <a:spcPct val="0"/>
              </a:spcAft>
              <a:defRPr sz="2900">
                <a:solidFill>
                  <a:schemeClr val="tx1"/>
                </a:solidFill>
                <a:latin typeface="Arial Narrow" charset="0"/>
              </a:defRPr>
            </a:lvl8pPr>
            <a:lvl9pPr marL="3886200" indent="-228600" eaLnBrk="0" fontAlgn="base" hangingPunct="0">
              <a:spcBef>
                <a:spcPct val="0"/>
              </a:spcBef>
              <a:spcAft>
                <a:spcPct val="0"/>
              </a:spcAft>
              <a:defRPr sz="2900">
                <a:solidFill>
                  <a:schemeClr val="tx1"/>
                </a:solidFill>
                <a:latin typeface="Arial Narrow" charset="0"/>
              </a:defRPr>
            </a:lvl9pPr>
          </a:lstStyle>
          <a:p>
            <a:pPr eaLnBrk="1" hangingPunct="1">
              <a:defRPr/>
            </a:pPr>
            <a:endParaRPr lang="en-US" altLang="en-US" dirty="0"/>
          </a:p>
        </p:txBody>
      </p:sp>
      <p:sp>
        <p:nvSpPr>
          <p:cNvPr id="3076" name="Rectangle 4"/>
          <p:cNvSpPr>
            <a:spLocks noChangeArrowheads="1"/>
          </p:cNvSpPr>
          <p:nvPr userDrawn="1"/>
        </p:nvSpPr>
        <p:spPr bwMode="auto">
          <a:xfrm>
            <a:off x="0" y="5067300"/>
            <a:ext cx="43891200" cy="138113"/>
          </a:xfrm>
          <a:prstGeom prst="rect">
            <a:avLst/>
          </a:prstGeom>
          <a:solidFill>
            <a:srgbClr val="66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900">
                <a:solidFill>
                  <a:schemeClr val="tx1"/>
                </a:solidFill>
                <a:latin typeface="Arial Narrow" charset="0"/>
              </a:defRPr>
            </a:lvl1pPr>
            <a:lvl2pPr marL="742950" indent="-285750" eaLnBrk="0" hangingPunct="0">
              <a:defRPr sz="2900">
                <a:solidFill>
                  <a:schemeClr val="tx1"/>
                </a:solidFill>
                <a:latin typeface="Arial Narrow" charset="0"/>
              </a:defRPr>
            </a:lvl2pPr>
            <a:lvl3pPr marL="1143000" indent="-228600" eaLnBrk="0" hangingPunct="0">
              <a:defRPr sz="2900">
                <a:solidFill>
                  <a:schemeClr val="tx1"/>
                </a:solidFill>
                <a:latin typeface="Arial Narrow" charset="0"/>
              </a:defRPr>
            </a:lvl3pPr>
            <a:lvl4pPr marL="1600200" indent="-228600" eaLnBrk="0" hangingPunct="0">
              <a:defRPr sz="2900">
                <a:solidFill>
                  <a:schemeClr val="tx1"/>
                </a:solidFill>
                <a:latin typeface="Arial Narrow" charset="0"/>
              </a:defRPr>
            </a:lvl4pPr>
            <a:lvl5pPr marL="2057400" indent="-228600" eaLnBrk="0" hangingPunct="0">
              <a:defRPr sz="2900">
                <a:solidFill>
                  <a:schemeClr val="tx1"/>
                </a:solidFill>
                <a:latin typeface="Arial Narrow" charset="0"/>
              </a:defRPr>
            </a:lvl5pPr>
            <a:lvl6pPr marL="2514600" indent="-228600" eaLnBrk="0" fontAlgn="base" hangingPunct="0">
              <a:spcBef>
                <a:spcPct val="0"/>
              </a:spcBef>
              <a:spcAft>
                <a:spcPct val="0"/>
              </a:spcAft>
              <a:defRPr sz="2900">
                <a:solidFill>
                  <a:schemeClr val="tx1"/>
                </a:solidFill>
                <a:latin typeface="Arial Narrow" charset="0"/>
              </a:defRPr>
            </a:lvl6pPr>
            <a:lvl7pPr marL="2971800" indent="-228600" eaLnBrk="0" fontAlgn="base" hangingPunct="0">
              <a:spcBef>
                <a:spcPct val="0"/>
              </a:spcBef>
              <a:spcAft>
                <a:spcPct val="0"/>
              </a:spcAft>
              <a:defRPr sz="2900">
                <a:solidFill>
                  <a:schemeClr val="tx1"/>
                </a:solidFill>
                <a:latin typeface="Arial Narrow" charset="0"/>
              </a:defRPr>
            </a:lvl7pPr>
            <a:lvl8pPr marL="3429000" indent="-228600" eaLnBrk="0" fontAlgn="base" hangingPunct="0">
              <a:spcBef>
                <a:spcPct val="0"/>
              </a:spcBef>
              <a:spcAft>
                <a:spcPct val="0"/>
              </a:spcAft>
              <a:defRPr sz="2900">
                <a:solidFill>
                  <a:schemeClr val="tx1"/>
                </a:solidFill>
                <a:latin typeface="Arial Narrow" charset="0"/>
              </a:defRPr>
            </a:lvl8pPr>
            <a:lvl9pPr marL="3886200" indent="-228600" eaLnBrk="0" fontAlgn="base" hangingPunct="0">
              <a:spcBef>
                <a:spcPct val="0"/>
              </a:spcBef>
              <a:spcAft>
                <a:spcPct val="0"/>
              </a:spcAft>
              <a:defRPr sz="2900">
                <a:solidFill>
                  <a:schemeClr val="tx1"/>
                </a:solidFill>
                <a:latin typeface="Arial Narrow" charset="0"/>
              </a:defRPr>
            </a:lvl9pPr>
          </a:lstStyle>
          <a:p>
            <a:pPr eaLnBrk="1" hangingPunct="1">
              <a:defRPr/>
            </a:pPr>
            <a:endParaRPr lang="en-US" altLang="en-US" dirty="0"/>
          </a:p>
        </p:txBody>
      </p:sp>
      <p:sp>
        <p:nvSpPr>
          <p:cNvPr id="3077" name="Text Box 5"/>
          <p:cNvSpPr txBox="1">
            <a:spLocks noChangeArrowheads="1"/>
          </p:cNvSpPr>
          <p:nvPr userDrawn="1"/>
        </p:nvSpPr>
        <p:spPr bwMode="auto">
          <a:xfrm>
            <a:off x="609600" y="34247138"/>
            <a:ext cx="2514600"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267" tIns="45624" rIns="91267" bIns="45624">
            <a:spAutoFit/>
          </a:bodyPr>
          <a:lstStyle>
            <a:lvl1pPr eaLnBrk="0" hangingPunct="0">
              <a:defRPr sz="2900">
                <a:solidFill>
                  <a:schemeClr val="tx1"/>
                </a:solidFill>
                <a:latin typeface="Arial Narrow" charset="0"/>
              </a:defRPr>
            </a:lvl1pPr>
            <a:lvl2pPr marL="742950" indent="-285750" eaLnBrk="0" hangingPunct="0">
              <a:defRPr sz="2900">
                <a:solidFill>
                  <a:schemeClr val="tx1"/>
                </a:solidFill>
                <a:latin typeface="Arial Narrow" charset="0"/>
              </a:defRPr>
            </a:lvl2pPr>
            <a:lvl3pPr marL="1143000" indent="-228600" eaLnBrk="0" hangingPunct="0">
              <a:defRPr sz="2900">
                <a:solidFill>
                  <a:schemeClr val="tx1"/>
                </a:solidFill>
                <a:latin typeface="Arial Narrow" charset="0"/>
              </a:defRPr>
            </a:lvl3pPr>
            <a:lvl4pPr marL="1600200" indent="-228600" eaLnBrk="0" hangingPunct="0">
              <a:defRPr sz="2900">
                <a:solidFill>
                  <a:schemeClr val="tx1"/>
                </a:solidFill>
                <a:latin typeface="Arial Narrow" charset="0"/>
              </a:defRPr>
            </a:lvl4pPr>
            <a:lvl5pPr marL="2057400" indent="-228600" eaLnBrk="0" hangingPunct="0">
              <a:defRPr sz="2900">
                <a:solidFill>
                  <a:schemeClr val="tx1"/>
                </a:solidFill>
                <a:latin typeface="Arial Narrow" charset="0"/>
              </a:defRPr>
            </a:lvl5pPr>
            <a:lvl6pPr marL="2514600" indent="-228600" eaLnBrk="0" fontAlgn="base" hangingPunct="0">
              <a:spcBef>
                <a:spcPct val="0"/>
              </a:spcBef>
              <a:spcAft>
                <a:spcPct val="0"/>
              </a:spcAft>
              <a:defRPr sz="2900">
                <a:solidFill>
                  <a:schemeClr val="tx1"/>
                </a:solidFill>
                <a:latin typeface="Arial Narrow" charset="0"/>
              </a:defRPr>
            </a:lvl6pPr>
            <a:lvl7pPr marL="2971800" indent="-228600" eaLnBrk="0" fontAlgn="base" hangingPunct="0">
              <a:spcBef>
                <a:spcPct val="0"/>
              </a:spcBef>
              <a:spcAft>
                <a:spcPct val="0"/>
              </a:spcAft>
              <a:defRPr sz="2900">
                <a:solidFill>
                  <a:schemeClr val="tx1"/>
                </a:solidFill>
                <a:latin typeface="Arial Narrow" charset="0"/>
              </a:defRPr>
            </a:lvl7pPr>
            <a:lvl8pPr marL="3429000" indent="-228600" eaLnBrk="0" fontAlgn="base" hangingPunct="0">
              <a:spcBef>
                <a:spcPct val="0"/>
              </a:spcBef>
              <a:spcAft>
                <a:spcPct val="0"/>
              </a:spcAft>
              <a:defRPr sz="2900">
                <a:solidFill>
                  <a:schemeClr val="tx1"/>
                </a:solidFill>
                <a:latin typeface="Arial Narrow" charset="0"/>
              </a:defRPr>
            </a:lvl8pPr>
            <a:lvl9pPr marL="3886200" indent="-228600" eaLnBrk="0" fontAlgn="base" hangingPunct="0">
              <a:spcBef>
                <a:spcPct val="0"/>
              </a:spcBef>
              <a:spcAft>
                <a:spcPct val="0"/>
              </a:spcAft>
              <a:defRPr sz="2900">
                <a:solidFill>
                  <a:schemeClr val="tx1"/>
                </a:solidFill>
                <a:latin typeface="Arial Narrow" charset="0"/>
              </a:defRPr>
            </a:lvl9pPr>
          </a:lstStyle>
          <a:p>
            <a:pPr>
              <a:lnSpc>
                <a:spcPct val="65000"/>
              </a:lnSpc>
              <a:spcBef>
                <a:spcPct val="50000"/>
              </a:spcBef>
              <a:defRPr/>
            </a:pPr>
            <a:r>
              <a:rPr lang="en-US" altLang="en-US" sz="500" b="1" dirty="0">
                <a:solidFill>
                  <a:schemeClr val="bg2"/>
                </a:solidFill>
                <a:latin typeface="Arial" charset="0"/>
              </a:rPr>
              <a:t>POSTER TEMPLATE BY:</a:t>
            </a:r>
          </a:p>
          <a:p>
            <a:pPr>
              <a:lnSpc>
                <a:spcPct val="65000"/>
              </a:lnSpc>
              <a:spcBef>
                <a:spcPct val="50000"/>
              </a:spcBef>
              <a:defRPr/>
            </a:pPr>
            <a:r>
              <a:rPr lang="en-US" altLang="en-US" sz="1000" b="1" dirty="0">
                <a:solidFill>
                  <a:schemeClr val="bg2"/>
                </a:solidFill>
                <a:latin typeface="Arial" charset="0"/>
              </a:rPr>
              <a:t>www.PosterPresentations.com</a:t>
            </a:r>
          </a:p>
        </p:txBody>
      </p:sp>
      <p:sp>
        <p:nvSpPr>
          <p:cNvPr id="3078" name="Rectangle 6"/>
          <p:cNvSpPr>
            <a:spLocks noGrp="1" noChangeArrowheads="1"/>
          </p:cNvSpPr>
          <p:nvPr>
            <p:ph type="title"/>
          </p:nvPr>
        </p:nvSpPr>
        <p:spPr bwMode="auto">
          <a:xfrm>
            <a:off x="960438" y="1344613"/>
            <a:ext cx="41924287"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267" tIns="45624" rIns="91267" bIns="45624" numCol="1" anchor="ctr" anchorCtr="0" compatLnSpc="1">
            <a:prstTxWarp prst="textNoShape">
              <a:avLst/>
            </a:prstTxWarp>
          </a:bodyPr>
          <a:lstStyle/>
          <a:p>
            <a:pPr lvl="0"/>
            <a:r>
              <a:rPr lang="en-US" altLang="en-US"/>
              <a:t>Click to edit Master title style</a:t>
            </a:r>
          </a:p>
        </p:txBody>
      </p:sp>
      <p:sp>
        <p:nvSpPr>
          <p:cNvPr id="3079" name="Rectangle 7"/>
          <p:cNvSpPr>
            <a:spLocks noGrp="1" noChangeArrowheads="1"/>
          </p:cNvSpPr>
          <p:nvPr>
            <p:ph type="body" idx="1"/>
          </p:nvPr>
        </p:nvSpPr>
        <p:spPr bwMode="auto">
          <a:xfrm>
            <a:off x="693738" y="5951538"/>
            <a:ext cx="42190987" cy="2804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456408" tIns="456408" rIns="456408" bIns="456408" numCol="1" anchor="t" anchorCtr="0" compatLnSpc="1">
            <a:prstTxWarp prst="textNoShape">
              <a:avLst/>
            </a:prstTxWarp>
          </a:bodyPr>
          <a:lstStyle/>
          <a:p>
            <a:pPr lvl="0"/>
            <a:r>
              <a:rPr lang="en-US" altLang="en-US"/>
              <a:t>Click to edit Master text styles</a:t>
            </a:r>
          </a:p>
          <a:p>
            <a:pPr lvl="1"/>
            <a:r>
              <a:rPr lang="en-US" altLang="en-US"/>
              <a:t>Second level</a:t>
            </a:r>
          </a:p>
        </p:txBody>
      </p:sp>
      <p:sp>
        <p:nvSpPr>
          <p:cNvPr id="3080" name="Rectangle 8"/>
          <p:cNvSpPr>
            <a:spLocks noChangeArrowheads="1"/>
          </p:cNvSpPr>
          <p:nvPr userDrawn="1"/>
        </p:nvSpPr>
        <p:spPr bwMode="auto">
          <a:xfrm>
            <a:off x="0" y="0"/>
            <a:ext cx="43891200" cy="34747200"/>
          </a:xfrm>
          <a:prstGeom prst="rect">
            <a:avLst/>
          </a:prstGeom>
          <a:noFill/>
          <a:ln w="31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900">
                <a:solidFill>
                  <a:schemeClr val="tx1"/>
                </a:solidFill>
                <a:latin typeface="Arial Narrow" charset="0"/>
              </a:defRPr>
            </a:lvl1pPr>
            <a:lvl2pPr marL="742950" indent="-285750" eaLnBrk="0" hangingPunct="0">
              <a:defRPr sz="2900">
                <a:solidFill>
                  <a:schemeClr val="tx1"/>
                </a:solidFill>
                <a:latin typeface="Arial Narrow" charset="0"/>
              </a:defRPr>
            </a:lvl2pPr>
            <a:lvl3pPr marL="1143000" indent="-228600" eaLnBrk="0" hangingPunct="0">
              <a:defRPr sz="2900">
                <a:solidFill>
                  <a:schemeClr val="tx1"/>
                </a:solidFill>
                <a:latin typeface="Arial Narrow" charset="0"/>
              </a:defRPr>
            </a:lvl3pPr>
            <a:lvl4pPr marL="1600200" indent="-228600" eaLnBrk="0" hangingPunct="0">
              <a:defRPr sz="2900">
                <a:solidFill>
                  <a:schemeClr val="tx1"/>
                </a:solidFill>
                <a:latin typeface="Arial Narrow" charset="0"/>
              </a:defRPr>
            </a:lvl4pPr>
            <a:lvl5pPr marL="2057400" indent="-228600" eaLnBrk="0" hangingPunct="0">
              <a:defRPr sz="2900">
                <a:solidFill>
                  <a:schemeClr val="tx1"/>
                </a:solidFill>
                <a:latin typeface="Arial Narrow" charset="0"/>
              </a:defRPr>
            </a:lvl5pPr>
            <a:lvl6pPr marL="2514600" indent="-228600" eaLnBrk="0" fontAlgn="base" hangingPunct="0">
              <a:spcBef>
                <a:spcPct val="0"/>
              </a:spcBef>
              <a:spcAft>
                <a:spcPct val="0"/>
              </a:spcAft>
              <a:defRPr sz="2900">
                <a:solidFill>
                  <a:schemeClr val="tx1"/>
                </a:solidFill>
                <a:latin typeface="Arial Narrow" charset="0"/>
              </a:defRPr>
            </a:lvl6pPr>
            <a:lvl7pPr marL="2971800" indent="-228600" eaLnBrk="0" fontAlgn="base" hangingPunct="0">
              <a:spcBef>
                <a:spcPct val="0"/>
              </a:spcBef>
              <a:spcAft>
                <a:spcPct val="0"/>
              </a:spcAft>
              <a:defRPr sz="2900">
                <a:solidFill>
                  <a:schemeClr val="tx1"/>
                </a:solidFill>
                <a:latin typeface="Arial Narrow" charset="0"/>
              </a:defRPr>
            </a:lvl7pPr>
            <a:lvl8pPr marL="3429000" indent="-228600" eaLnBrk="0" fontAlgn="base" hangingPunct="0">
              <a:spcBef>
                <a:spcPct val="0"/>
              </a:spcBef>
              <a:spcAft>
                <a:spcPct val="0"/>
              </a:spcAft>
              <a:defRPr sz="2900">
                <a:solidFill>
                  <a:schemeClr val="tx1"/>
                </a:solidFill>
                <a:latin typeface="Arial Narrow" charset="0"/>
              </a:defRPr>
            </a:lvl8pPr>
            <a:lvl9pPr marL="3886200" indent="-228600" eaLnBrk="0" fontAlgn="base" hangingPunct="0">
              <a:spcBef>
                <a:spcPct val="0"/>
              </a:spcBef>
              <a:spcAft>
                <a:spcPct val="0"/>
              </a:spcAft>
              <a:defRPr sz="2900">
                <a:solidFill>
                  <a:schemeClr val="tx1"/>
                </a:solidFill>
                <a:latin typeface="Arial Narrow" charset="0"/>
              </a:defRPr>
            </a:lvl9pPr>
          </a:lstStyle>
          <a:p>
            <a:pPr eaLnBrk="1" hangingPunct="1">
              <a:defRPr/>
            </a:pPr>
            <a:endParaRPr lang="en-US" altLang="en-US" dirty="0"/>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ctr" rtl="0" eaLnBrk="0" fontAlgn="base" hangingPunct="0">
        <a:spcBef>
          <a:spcPct val="0"/>
        </a:spcBef>
        <a:spcAft>
          <a:spcPct val="0"/>
        </a:spcAft>
        <a:defRPr sz="8600">
          <a:solidFill>
            <a:schemeClr val="tx2"/>
          </a:solidFill>
          <a:latin typeface="+mj-lt"/>
          <a:ea typeface="+mj-ea"/>
          <a:cs typeface="+mj-cs"/>
        </a:defRPr>
      </a:lvl1pPr>
      <a:lvl2pPr algn="ctr" rtl="0" eaLnBrk="0" fontAlgn="base" hangingPunct="0">
        <a:spcBef>
          <a:spcPct val="0"/>
        </a:spcBef>
        <a:spcAft>
          <a:spcPct val="0"/>
        </a:spcAft>
        <a:defRPr sz="8600">
          <a:solidFill>
            <a:schemeClr val="tx2"/>
          </a:solidFill>
          <a:latin typeface="Arial Black" pitchFamily="34" charset="0"/>
        </a:defRPr>
      </a:lvl2pPr>
      <a:lvl3pPr algn="ctr" rtl="0" eaLnBrk="0" fontAlgn="base" hangingPunct="0">
        <a:spcBef>
          <a:spcPct val="0"/>
        </a:spcBef>
        <a:spcAft>
          <a:spcPct val="0"/>
        </a:spcAft>
        <a:defRPr sz="8600">
          <a:solidFill>
            <a:schemeClr val="tx2"/>
          </a:solidFill>
          <a:latin typeface="Arial Black" pitchFamily="34" charset="0"/>
        </a:defRPr>
      </a:lvl3pPr>
      <a:lvl4pPr algn="ctr" rtl="0" eaLnBrk="0" fontAlgn="base" hangingPunct="0">
        <a:spcBef>
          <a:spcPct val="0"/>
        </a:spcBef>
        <a:spcAft>
          <a:spcPct val="0"/>
        </a:spcAft>
        <a:defRPr sz="8600">
          <a:solidFill>
            <a:schemeClr val="tx2"/>
          </a:solidFill>
          <a:latin typeface="Arial Black" pitchFamily="34" charset="0"/>
        </a:defRPr>
      </a:lvl4pPr>
      <a:lvl5pPr algn="ctr" rtl="0" eaLnBrk="0" fontAlgn="base" hangingPunct="0">
        <a:spcBef>
          <a:spcPct val="0"/>
        </a:spcBef>
        <a:spcAft>
          <a:spcPct val="0"/>
        </a:spcAft>
        <a:defRPr sz="8600">
          <a:solidFill>
            <a:schemeClr val="tx2"/>
          </a:solidFill>
          <a:latin typeface="Arial Black" pitchFamily="34" charset="0"/>
        </a:defRPr>
      </a:lvl5pPr>
      <a:lvl6pPr marL="457200" algn="ctr" rtl="0" fontAlgn="base">
        <a:spcBef>
          <a:spcPct val="0"/>
        </a:spcBef>
        <a:spcAft>
          <a:spcPct val="0"/>
        </a:spcAft>
        <a:defRPr sz="8600">
          <a:solidFill>
            <a:schemeClr val="tx2"/>
          </a:solidFill>
          <a:latin typeface="Arial Black" pitchFamily="34" charset="0"/>
        </a:defRPr>
      </a:lvl6pPr>
      <a:lvl7pPr marL="914400" algn="ctr" rtl="0" fontAlgn="base">
        <a:spcBef>
          <a:spcPct val="0"/>
        </a:spcBef>
        <a:spcAft>
          <a:spcPct val="0"/>
        </a:spcAft>
        <a:defRPr sz="8600">
          <a:solidFill>
            <a:schemeClr val="tx2"/>
          </a:solidFill>
          <a:latin typeface="Arial Black" pitchFamily="34" charset="0"/>
        </a:defRPr>
      </a:lvl7pPr>
      <a:lvl8pPr marL="1371600" algn="ctr" rtl="0" fontAlgn="base">
        <a:spcBef>
          <a:spcPct val="0"/>
        </a:spcBef>
        <a:spcAft>
          <a:spcPct val="0"/>
        </a:spcAft>
        <a:defRPr sz="8600">
          <a:solidFill>
            <a:schemeClr val="tx2"/>
          </a:solidFill>
          <a:latin typeface="Arial Black" pitchFamily="34" charset="0"/>
        </a:defRPr>
      </a:lvl8pPr>
      <a:lvl9pPr marL="1828800" algn="ctr" rtl="0" fontAlgn="base">
        <a:spcBef>
          <a:spcPct val="0"/>
        </a:spcBef>
        <a:spcAft>
          <a:spcPct val="0"/>
        </a:spcAft>
        <a:defRPr sz="8600">
          <a:solidFill>
            <a:schemeClr val="tx2"/>
          </a:solidFill>
          <a:latin typeface="Arial Black" pitchFamily="34" charset="0"/>
        </a:defRPr>
      </a:lvl9pPr>
    </p:titleStyle>
    <p:bodyStyle>
      <a:lvl1pPr marL="342900" indent="-342900" algn="l" rtl="0" eaLnBrk="0" fontAlgn="base" hangingPunct="0">
        <a:spcBef>
          <a:spcPct val="20000"/>
        </a:spcBef>
        <a:spcAft>
          <a:spcPct val="0"/>
        </a:spcAft>
        <a:buChar char="•"/>
        <a:defRPr sz="2900">
          <a:solidFill>
            <a:schemeClr val="tx1"/>
          </a:solidFill>
          <a:latin typeface="+mn-lt"/>
          <a:ea typeface="+mn-ea"/>
          <a:cs typeface="+mn-cs"/>
        </a:defRPr>
      </a:lvl1pPr>
      <a:lvl2pPr marL="739775" indent="-282575" algn="l" rtl="0" eaLnBrk="0" fontAlgn="base" hangingPunct="0">
        <a:spcBef>
          <a:spcPct val="20000"/>
        </a:spcBef>
        <a:spcAft>
          <a:spcPct val="0"/>
        </a:spcAft>
        <a:buChar char="–"/>
        <a:defRPr sz="29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1900">
          <a:solidFill>
            <a:schemeClr val="tx1"/>
          </a:solidFill>
          <a:latin typeface="+mn-lt"/>
        </a:defRPr>
      </a:lvl4pPr>
      <a:lvl5pPr marL="2057400" indent="-228600" algn="l" rtl="0" eaLnBrk="0" fontAlgn="base" hangingPunct="0">
        <a:spcBef>
          <a:spcPct val="20000"/>
        </a:spcBef>
        <a:spcAft>
          <a:spcPct val="0"/>
        </a:spcAft>
        <a:buChar char="»"/>
        <a:defRPr sz="1900">
          <a:solidFill>
            <a:schemeClr val="tx1"/>
          </a:solidFill>
          <a:latin typeface="+mn-lt"/>
        </a:defRPr>
      </a:lvl5pPr>
      <a:lvl6pPr marL="2514600" indent="-228600" algn="l" rtl="0" fontAlgn="base">
        <a:spcBef>
          <a:spcPct val="20000"/>
        </a:spcBef>
        <a:spcAft>
          <a:spcPct val="0"/>
        </a:spcAft>
        <a:buChar char="»"/>
        <a:defRPr sz="1900">
          <a:solidFill>
            <a:schemeClr val="tx1"/>
          </a:solidFill>
          <a:latin typeface="+mn-lt"/>
        </a:defRPr>
      </a:lvl6pPr>
      <a:lvl7pPr marL="2971800" indent="-228600" algn="l" rtl="0" fontAlgn="base">
        <a:spcBef>
          <a:spcPct val="20000"/>
        </a:spcBef>
        <a:spcAft>
          <a:spcPct val="0"/>
        </a:spcAft>
        <a:buChar char="»"/>
        <a:defRPr sz="1900">
          <a:solidFill>
            <a:schemeClr val="tx1"/>
          </a:solidFill>
          <a:latin typeface="+mn-lt"/>
        </a:defRPr>
      </a:lvl7pPr>
      <a:lvl8pPr marL="3429000" indent="-228600" algn="l" rtl="0" fontAlgn="base">
        <a:spcBef>
          <a:spcPct val="20000"/>
        </a:spcBef>
        <a:spcAft>
          <a:spcPct val="0"/>
        </a:spcAft>
        <a:buChar char="»"/>
        <a:defRPr sz="1900">
          <a:solidFill>
            <a:schemeClr val="tx1"/>
          </a:solidFill>
          <a:latin typeface="+mn-lt"/>
        </a:defRPr>
      </a:lvl8pPr>
      <a:lvl9pPr marL="3886200" indent="-228600" algn="l" rtl="0" fontAlgn="base">
        <a:spcBef>
          <a:spcPct val="20000"/>
        </a:spcBef>
        <a:spcAft>
          <a:spcPct val="0"/>
        </a:spcAft>
        <a:buChar char="»"/>
        <a:defRPr sz="19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jpe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jpe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jpe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5"/>
          <p:cNvSpPr>
            <a:spLocks noChangeArrowheads="1"/>
          </p:cNvSpPr>
          <p:nvPr/>
        </p:nvSpPr>
        <p:spPr bwMode="auto">
          <a:xfrm>
            <a:off x="0" y="562064"/>
            <a:ext cx="43891200" cy="3046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243" tIns="45614" rIns="91243" bIns="45614">
            <a:spAutoFit/>
          </a:bodyPr>
          <a:lstStyle>
            <a:lvl1pPr>
              <a:spcBef>
                <a:spcPct val="20000"/>
              </a:spcBef>
              <a:buChar char="•"/>
              <a:defRPr sz="2900">
                <a:solidFill>
                  <a:schemeClr val="tx1"/>
                </a:solidFill>
                <a:latin typeface="Arial" charset="0"/>
              </a:defRPr>
            </a:lvl1pPr>
            <a:lvl2pPr marL="742950" indent="-285750">
              <a:spcBef>
                <a:spcPct val="20000"/>
              </a:spcBef>
              <a:buChar char="–"/>
              <a:defRPr sz="29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1900">
                <a:solidFill>
                  <a:schemeClr val="tx1"/>
                </a:solidFill>
                <a:latin typeface="Arial" charset="0"/>
              </a:defRPr>
            </a:lvl4pPr>
            <a:lvl5pPr marL="2057400" indent="-228600">
              <a:spcBef>
                <a:spcPct val="20000"/>
              </a:spcBef>
              <a:buChar char="»"/>
              <a:defRPr sz="1900">
                <a:solidFill>
                  <a:schemeClr val="tx1"/>
                </a:solidFill>
                <a:latin typeface="Arial" charset="0"/>
              </a:defRPr>
            </a:lvl5pPr>
            <a:lvl6pPr marL="2514600" indent="-228600" eaLnBrk="0" fontAlgn="base" hangingPunct="0">
              <a:spcBef>
                <a:spcPct val="20000"/>
              </a:spcBef>
              <a:spcAft>
                <a:spcPct val="0"/>
              </a:spcAft>
              <a:buChar char="»"/>
              <a:defRPr sz="1900">
                <a:solidFill>
                  <a:schemeClr val="tx1"/>
                </a:solidFill>
                <a:latin typeface="Arial" charset="0"/>
              </a:defRPr>
            </a:lvl6pPr>
            <a:lvl7pPr marL="2971800" indent="-228600" eaLnBrk="0" fontAlgn="base" hangingPunct="0">
              <a:spcBef>
                <a:spcPct val="20000"/>
              </a:spcBef>
              <a:spcAft>
                <a:spcPct val="0"/>
              </a:spcAft>
              <a:buChar char="»"/>
              <a:defRPr sz="1900">
                <a:solidFill>
                  <a:schemeClr val="tx1"/>
                </a:solidFill>
                <a:latin typeface="Arial" charset="0"/>
              </a:defRPr>
            </a:lvl7pPr>
            <a:lvl8pPr marL="3429000" indent="-228600" eaLnBrk="0" fontAlgn="base" hangingPunct="0">
              <a:spcBef>
                <a:spcPct val="20000"/>
              </a:spcBef>
              <a:spcAft>
                <a:spcPct val="0"/>
              </a:spcAft>
              <a:buChar char="»"/>
              <a:defRPr sz="1900">
                <a:solidFill>
                  <a:schemeClr val="tx1"/>
                </a:solidFill>
                <a:latin typeface="Arial" charset="0"/>
              </a:defRPr>
            </a:lvl8pPr>
            <a:lvl9pPr marL="3886200" indent="-228600" eaLnBrk="0" fontAlgn="base" hangingPunct="0">
              <a:spcBef>
                <a:spcPct val="20000"/>
              </a:spcBef>
              <a:spcAft>
                <a:spcPct val="0"/>
              </a:spcAft>
              <a:buChar char="»"/>
              <a:defRPr sz="1900">
                <a:solidFill>
                  <a:schemeClr val="tx1"/>
                </a:solidFill>
                <a:latin typeface="Arial" charset="0"/>
              </a:defRPr>
            </a:lvl9pPr>
          </a:lstStyle>
          <a:p>
            <a:pPr algn="ctr" eaLnBrk="1" hangingPunct="1">
              <a:spcBef>
                <a:spcPts val="0"/>
              </a:spcBef>
              <a:buFontTx/>
              <a:buNone/>
            </a:pPr>
            <a:endParaRPr lang="en-US" altLang="en-US" sz="1200" b="1" u="sng" dirty="0">
              <a:solidFill>
                <a:srgbClr val="FFFFFF"/>
              </a:solidFill>
            </a:endParaRPr>
          </a:p>
          <a:p>
            <a:pPr algn="ctr" eaLnBrk="1" hangingPunct="1">
              <a:spcBef>
                <a:spcPts val="0"/>
              </a:spcBef>
              <a:buFontTx/>
              <a:buNone/>
            </a:pPr>
            <a:endParaRPr lang="en-US" altLang="en-US" sz="4500" b="1" dirty="0">
              <a:solidFill>
                <a:srgbClr val="FFFFFF"/>
              </a:solidFill>
            </a:endParaRPr>
          </a:p>
          <a:p>
            <a:pPr algn="ctr" eaLnBrk="1" hangingPunct="1">
              <a:spcBef>
                <a:spcPts val="0"/>
              </a:spcBef>
              <a:buFontTx/>
              <a:buNone/>
            </a:pPr>
            <a:endParaRPr lang="en-US" altLang="en-US" sz="4500" b="1" dirty="0">
              <a:solidFill>
                <a:srgbClr val="FFFFFF"/>
              </a:solidFill>
            </a:endParaRPr>
          </a:p>
          <a:p>
            <a:pPr algn="ctr" eaLnBrk="1" hangingPunct="1">
              <a:spcBef>
                <a:spcPts val="0"/>
              </a:spcBef>
              <a:buFontTx/>
              <a:buNone/>
            </a:pPr>
            <a:endParaRPr lang="en-US" altLang="en-US" sz="4500" b="1" dirty="0">
              <a:solidFill>
                <a:srgbClr val="FFFFFF"/>
              </a:solidFill>
            </a:endParaRPr>
          </a:p>
          <a:p>
            <a:pPr algn="ctr" eaLnBrk="1" hangingPunct="1">
              <a:spcBef>
                <a:spcPts val="0"/>
              </a:spcBef>
              <a:buFontTx/>
              <a:buNone/>
            </a:pPr>
            <a:endParaRPr lang="en-US" altLang="en-US" sz="4500" b="1" dirty="0">
              <a:solidFill>
                <a:srgbClr val="FFFFFF"/>
              </a:solidFill>
            </a:endParaRPr>
          </a:p>
        </p:txBody>
      </p:sp>
      <p:sp>
        <p:nvSpPr>
          <p:cNvPr id="5122" name="Text Box 7"/>
          <p:cNvSpPr txBox="1">
            <a:spLocks noChangeArrowheads="1"/>
          </p:cNvSpPr>
          <p:nvPr/>
        </p:nvSpPr>
        <p:spPr bwMode="auto">
          <a:xfrm>
            <a:off x="685800" y="5951538"/>
            <a:ext cx="9982200" cy="83185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267" tIns="45624" rIns="91267" bIns="45624">
            <a:spAutoFit/>
          </a:bodyPr>
          <a:lstStyle>
            <a:lvl1pPr>
              <a:spcBef>
                <a:spcPct val="20000"/>
              </a:spcBef>
              <a:buChar char="•"/>
              <a:defRPr sz="2900">
                <a:solidFill>
                  <a:schemeClr val="tx1"/>
                </a:solidFill>
                <a:latin typeface="Arial" charset="0"/>
              </a:defRPr>
            </a:lvl1pPr>
            <a:lvl2pPr marL="742950" indent="-285750">
              <a:spcBef>
                <a:spcPct val="20000"/>
              </a:spcBef>
              <a:buChar char="–"/>
              <a:defRPr sz="29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1900">
                <a:solidFill>
                  <a:schemeClr val="tx1"/>
                </a:solidFill>
                <a:latin typeface="Arial" charset="0"/>
              </a:defRPr>
            </a:lvl4pPr>
            <a:lvl5pPr marL="2057400" indent="-228600">
              <a:spcBef>
                <a:spcPct val="20000"/>
              </a:spcBef>
              <a:buChar char="»"/>
              <a:defRPr sz="1900">
                <a:solidFill>
                  <a:schemeClr val="tx1"/>
                </a:solidFill>
                <a:latin typeface="Arial" charset="0"/>
              </a:defRPr>
            </a:lvl5pPr>
            <a:lvl6pPr marL="2514600" indent="-228600" eaLnBrk="0" fontAlgn="base" hangingPunct="0">
              <a:spcBef>
                <a:spcPct val="20000"/>
              </a:spcBef>
              <a:spcAft>
                <a:spcPct val="0"/>
              </a:spcAft>
              <a:buChar char="»"/>
              <a:defRPr sz="1900">
                <a:solidFill>
                  <a:schemeClr val="tx1"/>
                </a:solidFill>
                <a:latin typeface="Arial" charset="0"/>
              </a:defRPr>
            </a:lvl6pPr>
            <a:lvl7pPr marL="2971800" indent="-228600" eaLnBrk="0" fontAlgn="base" hangingPunct="0">
              <a:spcBef>
                <a:spcPct val="20000"/>
              </a:spcBef>
              <a:spcAft>
                <a:spcPct val="0"/>
              </a:spcAft>
              <a:buChar char="»"/>
              <a:defRPr sz="1900">
                <a:solidFill>
                  <a:schemeClr val="tx1"/>
                </a:solidFill>
                <a:latin typeface="Arial" charset="0"/>
              </a:defRPr>
            </a:lvl7pPr>
            <a:lvl8pPr marL="3429000" indent="-228600" eaLnBrk="0" fontAlgn="base" hangingPunct="0">
              <a:spcBef>
                <a:spcPct val="20000"/>
              </a:spcBef>
              <a:spcAft>
                <a:spcPct val="0"/>
              </a:spcAft>
              <a:buChar char="»"/>
              <a:defRPr sz="1900">
                <a:solidFill>
                  <a:schemeClr val="tx1"/>
                </a:solidFill>
                <a:latin typeface="Arial" charset="0"/>
              </a:defRPr>
            </a:lvl8pPr>
            <a:lvl9pPr marL="3886200" indent="-228600" eaLnBrk="0" fontAlgn="base" hangingPunct="0">
              <a:spcBef>
                <a:spcPct val="20000"/>
              </a:spcBef>
              <a:spcAft>
                <a:spcPct val="0"/>
              </a:spcAft>
              <a:buChar char="»"/>
              <a:defRPr sz="1900">
                <a:solidFill>
                  <a:schemeClr val="tx1"/>
                </a:solidFill>
                <a:latin typeface="Arial" charset="0"/>
              </a:defRPr>
            </a:lvl9pPr>
          </a:lstStyle>
          <a:p>
            <a:pPr algn="ctr">
              <a:spcBef>
                <a:spcPct val="50000"/>
              </a:spcBef>
              <a:buFontTx/>
              <a:buNone/>
            </a:pPr>
            <a:r>
              <a:rPr lang="en-US" altLang="en-US" sz="4800" b="1" dirty="0">
                <a:solidFill>
                  <a:srgbClr val="F8F8F8"/>
                </a:solidFill>
                <a:latin typeface="Arial Narrow" charset="0"/>
              </a:rPr>
              <a:t>Introduction/Abstract</a:t>
            </a:r>
          </a:p>
        </p:txBody>
      </p:sp>
      <p:sp>
        <p:nvSpPr>
          <p:cNvPr id="2" name="Oval 1"/>
          <p:cNvSpPr/>
          <p:nvPr/>
        </p:nvSpPr>
        <p:spPr bwMode="auto">
          <a:xfrm>
            <a:off x="15446375" y="8586439"/>
            <a:ext cx="2246313" cy="1048215"/>
          </a:xfrm>
          <a:prstGeom prst="ellipse">
            <a:avLst/>
          </a:prstGeom>
          <a:noFill/>
          <a:ln w="9525" cap="flat" cmpd="sng" algn="ctr">
            <a:no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spAutoFit/>
          </a:bodyPr>
          <a:lstStyle/>
          <a:p>
            <a:pPr marL="0" marR="0" indent="0" algn="l" defTabSz="4389438" rtl="0" eaLnBrk="1" fontAlgn="base" latinLnBrk="0" hangingPunct="1">
              <a:lnSpc>
                <a:spcPct val="100000"/>
              </a:lnSpc>
              <a:spcBef>
                <a:spcPct val="0"/>
              </a:spcBef>
              <a:spcAft>
                <a:spcPct val="0"/>
              </a:spcAft>
              <a:buClrTx/>
              <a:buSzTx/>
              <a:buFontTx/>
              <a:buNone/>
              <a:tabLst/>
            </a:pPr>
            <a:endParaRPr kumimoji="0" lang="en-US" sz="2900" b="0" i="0" u="none" strike="noStrike" cap="none" normalizeH="0" baseline="0" dirty="0">
              <a:ln>
                <a:noFill/>
              </a:ln>
              <a:solidFill>
                <a:schemeClr val="tx1"/>
              </a:solidFill>
              <a:effectLst/>
              <a:latin typeface="Arial Narrow" pitchFamily="34" charset="0"/>
            </a:endParaRPr>
          </a:p>
        </p:txBody>
      </p:sp>
      <p:sp>
        <p:nvSpPr>
          <p:cNvPr id="3" name="Oval 2"/>
          <p:cNvSpPr/>
          <p:nvPr/>
        </p:nvSpPr>
        <p:spPr bwMode="auto">
          <a:xfrm>
            <a:off x="15446375" y="8516144"/>
            <a:ext cx="2465388" cy="1235985"/>
          </a:xfrm>
          <a:prstGeom prst="ellipse">
            <a:avLst/>
          </a:prstGeom>
          <a:noFill/>
          <a:ln w="9525" cap="flat" cmpd="sng" algn="ctr">
            <a:no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spAutoFit/>
          </a:bodyPr>
          <a:lstStyle/>
          <a:p>
            <a:pPr marL="0" marR="0" indent="0" algn="l" defTabSz="4389438" rtl="0" eaLnBrk="1" fontAlgn="base" latinLnBrk="0" hangingPunct="1">
              <a:lnSpc>
                <a:spcPct val="100000"/>
              </a:lnSpc>
              <a:spcBef>
                <a:spcPct val="0"/>
              </a:spcBef>
              <a:spcAft>
                <a:spcPct val="0"/>
              </a:spcAft>
              <a:buClrTx/>
              <a:buSzTx/>
              <a:buFontTx/>
              <a:buNone/>
              <a:tabLst/>
            </a:pPr>
            <a:endParaRPr kumimoji="0" lang="en-US" sz="2900" b="0" i="0" u="none" strike="noStrike" cap="none" normalizeH="0" baseline="0" dirty="0">
              <a:ln>
                <a:noFill/>
              </a:ln>
              <a:solidFill>
                <a:schemeClr val="tx1"/>
              </a:solidFill>
              <a:effectLst/>
              <a:latin typeface="Arial Narrow" pitchFamily="34" charset="0"/>
            </a:endParaRPr>
          </a:p>
        </p:txBody>
      </p:sp>
      <p:cxnSp>
        <p:nvCxnSpPr>
          <p:cNvPr id="18" name="Straight Connector 17"/>
          <p:cNvCxnSpPr/>
          <p:nvPr/>
        </p:nvCxnSpPr>
        <p:spPr bwMode="auto">
          <a:xfrm>
            <a:off x="34100121" y="6872287"/>
            <a:ext cx="7776622" cy="0"/>
          </a:xfrm>
          <a:prstGeom prst="line">
            <a:avLst/>
          </a:prstGeom>
          <a:noFill/>
          <a:ln w="9525" cap="flat" cmpd="sng" algn="ctr">
            <a:solidFill>
              <a:srgbClr val="FFFFFF"/>
            </a:solidFill>
            <a:prstDash val="solid"/>
            <a:round/>
            <a:headEnd type="none" w="med" len="med"/>
            <a:tailEnd type="none" w="med" len="med"/>
          </a:ln>
          <a:effectLst/>
        </p:spPr>
      </p:cxnSp>
      <p:sp>
        <p:nvSpPr>
          <p:cNvPr id="19" name="TextBox 18"/>
          <p:cNvSpPr txBox="1"/>
          <p:nvPr/>
        </p:nvSpPr>
        <p:spPr>
          <a:xfrm>
            <a:off x="33075154" y="28401025"/>
            <a:ext cx="9965143" cy="538609"/>
          </a:xfrm>
          <a:prstGeom prst="rect">
            <a:avLst/>
          </a:prstGeom>
          <a:noFill/>
        </p:spPr>
        <p:txBody>
          <a:bodyPr wrap="square" rtlCol="0">
            <a:spAutoFit/>
          </a:bodyPr>
          <a:lstStyle/>
          <a:p>
            <a:pPr algn="just"/>
            <a:r>
              <a:rPr lang="en-US" dirty="0"/>
              <a:t>.</a:t>
            </a:r>
          </a:p>
        </p:txBody>
      </p:sp>
      <p:sp>
        <p:nvSpPr>
          <p:cNvPr id="17" name="TextBox 16"/>
          <p:cNvSpPr txBox="1"/>
          <p:nvPr/>
        </p:nvSpPr>
        <p:spPr>
          <a:xfrm>
            <a:off x="716598" y="6765962"/>
            <a:ext cx="9951402" cy="5375831"/>
          </a:xfrm>
          <a:prstGeom prst="rect">
            <a:avLst/>
          </a:prstGeom>
          <a:noFill/>
        </p:spPr>
        <p:txBody>
          <a:bodyPr wrap="square" rtlCol="0">
            <a:spAutoFit/>
          </a:bodyPr>
          <a:lstStyle/>
          <a:p>
            <a:pPr algn="ctr"/>
            <a:r>
              <a:rPr lang="en-US" sz="3600" b="1" dirty="0"/>
              <a:t>For my Senior project, I took it upon myself to design a website using ASP.NET MVC and a SQL Server database. The purpose of this project is to gain knowledge and experience in web development and share lessons learned along the way. </a:t>
            </a:r>
            <a:r>
              <a:rPr lang="en-US" sz="3600" b="1" dirty="0" err="1"/>
              <a:t>IdeaShare</a:t>
            </a:r>
            <a:r>
              <a:rPr lang="en-US" sz="3600" b="1" dirty="0"/>
              <a:t> is a place for others to post and derive inspiration from others. Users can post ideas for projects under suggested categories for other users to implement or gain inspiration from.</a:t>
            </a:r>
          </a:p>
          <a:p>
            <a:pPr algn="ctr"/>
            <a:endParaRPr lang="en-US" baseline="30000" dirty="0"/>
          </a:p>
        </p:txBody>
      </p:sp>
      <p:sp>
        <p:nvSpPr>
          <p:cNvPr id="72" name="Text Box 405">
            <a:extLst>
              <a:ext uri="{FF2B5EF4-FFF2-40B4-BE49-F238E27FC236}">
                <a16:creationId xmlns:a16="http://schemas.microsoft.com/office/drawing/2014/main" id="{588DE014-78BA-440E-966C-C45356FFFEDD}"/>
              </a:ext>
            </a:extLst>
          </p:cNvPr>
          <p:cNvSpPr txBox="1">
            <a:spLocks noChangeArrowheads="1"/>
          </p:cNvSpPr>
          <p:nvPr/>
        </p:nvSpPr>
        <p:spPr bwMode="auto">
          <a:xfrm>
            <a:off x="33075154" y="5963900"/>
            <a:ext cx="10003246" cy="83026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267" tIns="45624" rIns="91267" bIns="45624">
            <a:spAutoFit/>
          </a:bodyPr>
          <a:lstStyle>
            <a:lvl1pPr>
              <a:spcBef>
                <a:spcPct val="20000"/>
              </a:spcBef>
              <a:buChar char="•"/>
              <a:defRPr sz="2900">
                <a:solidFill>
                  <a:schemeClr val="tx1"/>
                </a:solidFill>
                <a:latin typeface="Arial" charset="0"/>
              </a:defRPr>
            </a:lvl1pPr>
            <a:lvl2pPr marL="742950" indent="-285750">
              <a:spcBef>
                <a:spcPct val="20000"/>
              </a:spcBef>
              <a:buChar char="–"/>
              <a:defRPr sz="29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1900">
                <a:solidFill>
                  <a:schemeClr val="tx1"/>
                </a:solidFill>
                <a:latin typeface="Arial" charset="0"/>
              </a:defRPr>
            </a:lvl4pPr>
            <a:lvl5pPr marL="2057400" indent="-228600">
              <a:spcBef>
                <a:spcPct val="20000"/>
              </a:spcBef>
              <a:buChar char="»"/>
              <a:defRPr sz="1900">
                <a:solidFill>
                  <a:schemeClr val="tx1"/>
                </a:solidFill>
                <a:latin typeface="Arial" charset="0"/>
              </a:defRPr>
            </a:lvl5pPr>
            <a:lvl6pPr marL="2514600" indent="-228600" eaLnBrk="0" fontAlgn="base" hangingPunct="0">
              <a:spcBef>
                <a:spcPct val="20000"/>
              </a:spcBef>
              <a:spcAft>
                <a:spcPct val="0"/>
              </a:spcAft>
              <a:buChar char="»"/>
              <a:defRPr sz="1900">
                <a:solidFill>
                  <a:schemeClr val="tx1"/>
                </a:solidFill>
                <a:latin typeface="Arial" charset="0"/>
              </a:defRPr>
            </a:lvl6pPr>
            <a:lvl7pPr marL="2971800" indent="-228600" eaLnBrk="0" fontAlgn="base" hangingPunct="0">
              <a:spcBef>
                <a:spcPct val="20000"/>
              </a:spcBef>
              <a:spcAft>
                <a:spcPct val="0"/>
              </a:spcAft>
              <a:buChar char="»"/>
              <a:defRPr sz="1900">
                <a:solidFill>
                  <a:schemeClr val="tx1"/>
                </a:solidFill>
                <a:latin typeface="Arial" charset="0"/>
              </a:defRPr>
            </a:lvl7pPr>
            <a:lvl8pPr marL="3429000" indent="-228600" eaLnBrk="0" fontAlgn="base" hangingPunct="0">
              <a:spcBef>
                <a:spcPct val="20000"/>
              </a:spcBef>
              <a:spcAft>
                <a:spcPct val="0"/>
              </a:spcAft>
              <a:buChar char="»"/>
              <a:defRPr sz="1900">
                <a:solidFill>
                  <a:schemeClr val="tx1"/>
                </a:solidFill>
                <a:latin typeface="Arial" charset="0"/>
              </a:defRPr>
            </a:lvl8pPr>
            <a:lvl9pPr marL="3886200" indent="-228600" eaLnBrk="0" fontAlgn="base" hangingPunct="0">
              <a:spcBef>
                <a:spcPct val="20000"/>
              </a:spcBef>
              <a:spcAft>
                <a:spcPct val="0"/>
              </a:spcAft>
              <a:buChar char="»"/>
              <a:defRPr sz="1900">
                <a:solidFill>
                  <a:schemeClr val="tx1"/>
                </a:solidFill>
                <a:latin typeface="Arial" charset="0"/>
              </a:defRPr>
            </a:lvl9pPr>
          </a:lstStyle>
          <a:p>
            <a:pPr algn="ctr">
              <a:spcBef>
                <a:spcPct val="50000"/>
              </a:spcBef>
              <a:buFontTx/>
              <a:buNone/>
            </a:pPr>
            <a:r>
              <a:rPr lang="en-US" altLang="en-US" sz="4800" b="1" dirty="0">
                <a:solidFill>
                  <a:srgbClr val="F8F8F8"/>
                </a:solidFill>
                <a:latin typeface="Arial Narrow" charset="0"/>
              </a:rPr>
              <a:t>Back End Database</a:t>
            </a:r>
          </a:p>
        </p:txBody>
      </p:sp>
      <p:sp>
        <p:nvSpPr>
          <p:cNvPr id="68" name="Text Box 405">
            <a:extLst>
              <a:ext uri="{FF2B5EF4-FFF2-40B4-BE49-F238E27FC236}">
                <a16:creationId xmlns:a16="http://schemas.microsoft.com/office/drawing/2014/main" id="{62404FC5-0D2B-43AD-9DBD-6D91E5A4CCDC}"/>
              </a:ext>
            </a:extLst>
          </p:cNvPr>
          <p:cNvSpPr txBox="1">
            <a:spLocks noChangeArrowheads="1"/>
          </p:cNvSpPr>
          <p:nvPr/>
        </p:nvSpPr>
        <p:spPr bwMode="auto">
          <a:xfrm>
            <a:off x="22302626" y="5934116"/>
            <a:ext cx="9986488" cy="83080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267" tIns="45624" rIns="91267" bIns="45624">
            <a:spAutoFit/>
          </a:bodyPr>
          <a:lstStyle>
            <a:lvl1pPr>
              <a:spcBef>
                <a:spcPct val="20000"/>
              </a:spcBef>
              <a:buChar char="•"/>
              <a:defRPr sz="2900">
                <a:solidFill>
                  <a:schemeClr val="tx1"/>
                </a:solidFill>
                <a:latin typeface="Arial" charset="0"/>
              </a:defRPr>
            </a:lvl1pPr>
            <a:lvl2pPr marL="742950" indent="-285750">
              <a:spcBef>
                <a:spcPct val="20000"/>
              </a:spcBef>
              <a:buChar char="–"/>
              <a:defRPr sz="29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1900">
                <a:solidFill>
                  <a:schemeClr val="tx1"/>
                </a:solidFill>
                <a:latin typeface="Arial" charset="0"/>
              </a:defRPr>
            </a:lvl4pPr>
            <a:lvl5pPr marL="2057400" indent="-228600">
              <a:spcBef>
                <a:spcPct val="20000"/>
              </a:spcBef>
              <a:buChar char="»"/>
              <a:defRPr sz="1900">
                <a:solidFill>
                  <a:schemeClr val="tx1"/>
                </a:solidFill>
                <a:latin typeface="Arial" charset="0"/>
              </a:defRPr>
            </a:lvl5pPr>
            <a:lvl6pPr marL="2514600" indent="-228600" eaLnBrk="0" fontAlgn="base" hangingPunct="0">
              <a:spcBef>
                <a:spcPct val="20000"/>
              </a:spcBef>
              <a:spcAft>
                <a:spcPct val="0"/>
              </a:spcAft>
              <a:buChar char="»"/>
              <a:defRPr sz="1900">
                <a:solidFill>
                  <a:schemeClr val="tx1"/>
                </a:solidFill>
                <a:latin typeface="Arial" charset="0"/>
              </a:defRPr>
            </a:lvl6pPr>
            <a:lvl7pPr marL="2971800" indent="-228600" eaLnBrk="0" fontAlgn="base" hangingPunct="0">
              <a:spcBef>
                <a:spcPct val="20000"/>
              </a:spcBef>
              <a:spcAft>
                <a:spcPct val="0"/>
              </a:spcAft>
              <a:buChar char="»"/>
              <a:defRPr sz="1900">
                <a:solidFill>
                  <a:schemeClr val="tx1"/>
                </a:solidFill>
                <a:latin typeface="Arial" charset="0"/>
              </a:defRPr>
            </a:lvl7pPr>
            <a:lvl8pPr marL="3429000" indent="-228600" eaLnBrk="0" fontAlgn="base" hangingPunct="0">
              <a:spcBef>
                <a:spcPct val="20000"/>
              </a:spcBef>
              <a:spcAft>
                <a:spcPct val="0"/>
              </a:spcAft>
              <a:buChar char="»"/>
              <a:defRPr sz="1900">
                <a:solidFill>
                  <a:schemeClr val="tx1"/>
                </a:solidFill>
                <a:latin typeface="Arial" charset="0"/>
              </a:defRPr>
            </a:lvl8pPr>
            <a:lvl9pPr marL="3886200" indent="-228600" eaLnBrk="0" fontAlgn="base" hangingPunct="0">
              <a:spcBef>
                <a:spcPct val="20000"/>
              </a:spcBef>
              <a:spcAft>
                <a:spcPct val="0"/>
              </a:spcAft>
              <a:buChar char="»"/>
              <a:defRPr sz="1900">
                <a:solidFill>
                  <a:schemeClr val="tx1"/>
                </a:solidFill>
                <a:latin typeface="Arial" charset="0"/>
              </a:defRPr>
            </a:lvl9pPr>
          </a:lstStyle>
          <a:p>
            <a:pPr algn="ctr">
              <a:spcBef>
                <a:spcPct val="50000"/>
              </a:spcBef>
              <a:buFontTx/>
              <a:buNone/>
            </a:pPr>
            <a:r>
              <a:rPr lang="en-US" altLang="en-US" sz="4800" b="1" dirty="0">
                <a:solidFill>
                  <a:srgbClr val="F8F8F8"/>
                </a:solidFill>
                <a:latin typeface="Arial Narrow" charset="0"/>
              </a:rPr>
              <a:t>All Categories</a:t>
            </a:r>
          </a:p>
        </p:txBody>
      </p:sp>
      <p:sp>
        <p:nvSpPr>
          <p:cNvPr id="90" name="TextBox 89">
            <a:extLst>
              <a:ext uri="{FF2B5EF4-FFF2-40B4-BE49-F238E27FC236}">
                <a16:creationId xmlns:a16="http://schemas.microsoft.com/office/drawing/2014/main" id="{46444A59-142C-45A5-B38A-B4FA01876F91}"/>
              </a:ext>
            </a:extLst>
          </p:cNvPr>
          <p:cNvSpPr txBox="1"/>
          <p:nvPr/>
        </p:nvSpPr>
        <p:spPr>
          <a:xfrm>
            <a:off x="11522572" y="7648885"/>
            <a:ext cx="9951402" cy="984885"/>
          </a:xfrm>
          <a:prstGeom prst="rect">
            <a:avLst/>
          </a:prstGeom>
          <a:noFill/>
        </p:spPr>
        <p:txBody>
          <a:bodyPr wrap="square" rtlCol="0">
            <a:spAutoFit/>
          </a:bodyPr>
          <a:lstStyle/>
          <a:p>
            <a:pPr algn="just"/>
            <a:endParaRPr lang="en-US" baseline="30000" dirty="0"/>
          </a:p>
          <a:p>
            <a:pPr algn="just"/>
            <a:endParaRPr lang="en-US" baseline="30000" dirty="0"/>
          </a:p>
          <a:p>
            <a:pPr algn="just"/>
            <a:endParaRPr lang="en-US" baseline="30000" dirty="0"/>
          </a:p>
        </p:txBody>
      </p:sp>
      <p:sp>
        <p:nvSpPr>
          <p:cNvPr id="93" name="TextBox 92">
            <a:extLst>
              <a:ext uri="{FF2B5EF4-FFF2-40B4-BE49-F238E27FC236}">
                <a16:creationId xmlns:a16="http://schemas.microsoft.com/office/drawing/2014/main" id="{4ADCA10D-8D21-4CF9-BDB0-B95B16E7EB46}"/>
              </a:ext>
            </a:extLst>
          </p:cNvPr>
          <p:cNvSpPr txBox="1"/>
          <p:nvPr/>
        </p:nvSpPr>
        <p:spPr>
          <a:xfrm>
            <a:off x="22318954" y="7729402"/>
            <a:ext cx="9951402" cy="984885"/>
          </a:xfrm>
          <a:prstGeom prst="rect">
            <a:avLst/>
          </a:prstGeom>
          <a:noFill/>
        </p:spPr>
        <p:txBody>
          <a:bodyPr wrap="square" rtlCol="0">
            <a:spAutoFit/>
          </a:bodyPr>
          <a:lstStyle/>
          <a:p>
            <a:pPr algn="just"/>
            <a:endParaRPr lang="en-US" baseline="30000" dirty="0"/>
          </a:p>
          <a:p>
            <a:pPr algn="just"/>
            <a:endParaRPr lang="en-US" baseline="30000" dirty="0"/>
          </a:p>
          <a:p>
            <a:pPr algn="just"/>
            <a:endParaRPr lang="en-US" baseline="30000" dirty="0"/>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9537" y="3177631"/>
            <a:ext cx="7691663" cy="1843051"/>
          </a:xfrm>
          <a:prstGeom prst="rect">
            <a:avLst/>
          </a:prstGeom>
        </p:spPr>
      </p:pic>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40216"/>
            <a:ext cx="7691663" cy="1843051"/>
          </a:xfrm>
          <a:prstGeom prst="rect">
            <a:avLst/>
          </a:prstGeom>
        </p:spPr>
      </p:pic>
      <p:sp>
        <p:nvSpPr>
          <p:cNvPr id="39" name="Text Box 424"/>
          <p:cNvSpPr txBox="1">
            <a:spLocks noChangeArrowheads="1"/>
          </p:cNvSpPr>
          <p:nvPr/>
        </p:nvSpPr>
        <p:spPr bwMode="auto">
          <a:xfrm>
            <a:off x="11507173" y="5945225"/>
            <a:ext cx="9982200" cy="82867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267" tIns="45624" rIns="91267" bIns="45624">
            <a:spAutoFit/>
          </a:bodyPr>
          <a:lstStyle>
            <a:lvl1pPr>
              <a:spcBef>
                <a:spcPct val="20000"/>
              </a:spcBef>
              <a:buChar char="•"/>
              <a:defRPr sz="2900">
                <a:solidFill>
                  <a:schemeClr val="tx1"/>
                </a:solidFill>
                <a:latin typeface="Arial" charset="0"/>
              </a:defRPr>
            </a:lvl1pPr>
            <a:lvl2pPr marL="742950" indent="-285750">
              <a:spcBef>
                <a:spcPct val="20000"/>
              </a:spcBef>
              <a:buChar char="–"/>
              <a:defRPr sz="29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1900">
                <a:solidFill>
                  <a:schemeClr val="tx1"/>
                </a:solidFill>
                <a:latin typeface="Arial" charset="0"/>
              </a:defRPr>
            </a:lvl4pPr>
            <a:lvl5pPr marL="2057400" indent="-228600">
              <a:spcBef>
                <a:spcPct val="20000"/>
              </a:spcBef>
              <a:buChar char="»"/>
              <a:defRPr sz="1900">
                <a:solidFill>
                  <a:schemeClr val="tx1"/>
                </a:solidFill>
                <a:latin typeface="Arial" charset="0"/>
              </a:defRPr>
            </a:lvl5pPr>
            <a:lvl6pPr marL="2514600" indent="-228600" eaLnBrk="0" fontAlgn="base" hangingPunct="0">
              <a:spcBef>
                <a:spcPct val="20000"/>
              </a:spcBef>
              <a:spcAft>
                <a:spcPct val="0"/>
              </a:spcAft>
              <a:buChar char="»"/>
              <a:defRPr sz="1900">
                <a:solidFill>
                  <a:schemeClr val="tx1"/>
                </a:solidFill>
                <a:latin typeface="Arial" charset="0"/>
              </a:defRPr>
            </a:lvl6pPr>
            <a:lvl7pPr marL="2971800" indent="-228600" eaLnBrk="0" fontAlgn="base" hangingPunct="0">
              <a:spcBef>
                <a:spcPct val="20000"/>
              </a:spcBef>
              <a:spcAft>
                <a:spcPct val="0"/>
              </a:spcAft>
              <a:buChar char="»"/>
              <a:defRPr sz="1900">
                <a:solidFill>
                  <a:schemeClr val="tx1"/>
                </a:solidFill>
                <a:latin typeface="Arial" charset="0"/>
              </a:defRPr>
            </a:lvl7pPr>
            <a:lvl8pPr marL="3429000" indent="-228600" eaLnBrk="0" fontAlgn="base" hangingPunct="0">
              <a:spcBef>
                <a:spcPct val="20000"/>
              </a:spcBef>
              <a:spcAft>
                <a:spcPct val="0"/>
              </a:spcAft>
              <a:buChar char="»"/>
              <a:defRPr sz="1900">
                <a:solidFill>
                  <a:schemeClr val="tx1"/>
                </a:solidFill>
                <a:latin typeface="Arial" charset="0"/>
              </a:defRPr>
            </a:lvl8pPr>
            <a:lvl9pPr marL="3886200" indent="-228600" eaLnBrk="0" fontAlgn="base" hangingPunct="0">
              <a:spcBef>
                <a:spcPct val="20000"/>
              </a:spcBef>
              <a:spcAft>
                <a:spcPct val="0"/>
              </a:spcAft>
              <a:buChar char="»"/>
              <a:defRPr sz="1900">
                <a:solidFill>
                  <a:schemeClr val="tx1"/>
                </a:solidFill>
                <a:latin typeface="Arial" charset="0"/>
              </a:defRPr>
            </a:lvl9pPr>
          </a:lstStyle>
          <a:p>
            <a:pPr algn="ctr">
              <a:spcBef>
                <a:spcPct val="50000"/>
              </a:spcBef>
              <a:buFontTx/>
              <a:buNone/>
            </a:pPr>
            <a:r>
              <a:rPr lang="en-US" altLang="en-US" sz="4800" b="1" dirty="0">
                <a:solidFill>
                  <a:srgbClr val="F8F8F8"/>
                </a:solidFill>
                <a:latin typeface="Arial Narrow" charset="0"/>
              </a:rPr>
              <a:t>Functionality</a:t>
            </a:r>
          </a:p>
        </p:txBody>
      </p:sp>
      <p:sp>
        <p:nvSpPr>
          <p:cNvPr id="30" name="TextBox 29"/>
          <p:cNvSpPr txBox="1"/>
          <p:nvPr/>
        </p:nvSpPr>
        <p:spPr>
          <a:xfrm>
            <a:off x="34877829" y="10577303"/>
            <a:ext cx="269626" cy="538609"/>
          </a:xfrm>
          <a:prstGeom prst="rect">
            <a:avLst/>
          </a:prstGeom>
          <a:noFill/>
        </p:spPr>
        <p:txBody>
          <a:bodyPr wrap="none" rtlCol="0">
            <a:spAutoFit/>
          </a:bodyPr>
          <a:lstStyle/>
          <a:p>
            <a:r>
              <a:rPr lang="en-US" dirty="0"/>
              <a:t> </a:t>
            </a:r>
          </a:p>
        </p:txBody>
      </p:sp>
      <p:sp>
        <p:nvSpPr>
          <p:cNvPr id="48" name="Text Box 405">
            <a:extLst>
              <a:ext uri="{FF2B5EF4-FFF2-40B4-BE49-F238E27FC236}">
                <a16:creationId xmlns:a16="http://schemas.microsoft.com/office/drawing/2014/main" id="{62404FC5-0D2B-43AD-9DBD-6D91E5A4CCDC}"/>
              </a:ext>
            </a:extLst>
          </p:cNvPr>
          <p:cNvSpPr txBox="1">
            <a:spLocks noChangeArrowheads="1"/>
          </p:cNvSpPr>
          <p:nvPr/>
        </p:nvSpPr>
        <p:spPr bwMode="auto">
          <a:xfrm>
            <a:off x="22283868" y="27613061"/>
            <a:ext cx="9986488" cy="83080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267" tIns="45624" rIns="91267" bIns="45624">
            <a:spAutoFit/>
          </a:bodyPr>
          <a:lstStyle>
            <a:lvl1pPr>
              <a:spcBef>
                <a:spcPct val="20000"/>
              </a:spcBef>
              <a:buChar char="•"/>
              <a:defRPr sz="2900">
                <a:solidFill>
                  <a:schemeClr val="tx1"/>
                </a:solidFill>
                <a:latin typeface="Arial" charset="0"/>
              </a:defRPr>
            </a:lvl1pPr>
            <a:lvl2pPr marL="742950" indent="-285750">
              <a:spcBef>
                <a:spcPct val="20000"/>
              </a:spcBef>
              <a:buChar char="–"/>
              <a:defRPr sz="29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1900">
                <a:solidFill>
                  <a:schemeClr val="tx1"/>
                </a:solidFill>
                <a:latin typeface="Arial" charset="0"/>
              </a:defRPr>
            </a:lvl4pPr>
            <a:lvl5pPr marL="2057400" indent="-228600">
              <a:spcBef>
                <a:spcPct val="20000"/>
              </a:spcBef>
              <a:buChar char="»"/>
              <a:defRPr sz="1900">
                <a:solidFill>
                  <a:schemeClr val="tx1"/>
                </a:solidFill>
                <a:latin typeface="Arial" charset="0"/>
              </a:defRPr>
            </a:lvl5pPr>
            <a:lvl6pPr marL="2514600" indent="-228600" eaLnBrk="0" fontAlgn="base" hangingPunct="0">
              <a:spcBef>
                <a:spcPct val="20000"/>
              </a:spcBef>
              <a:spcAft>
                <a:spcPct val="0"/>
              </a:spcAft>
              <a:buChar char="»"/>
              <a:defRPr sz="1900">
                <a:solidFill>
                  <a:schemeClr val="tx1"/>
                </a:solidFill>
                <a:latin typeface="Arial" charset="0"/>
              </a:defRPr>
            </a:lvl6pPr>
            <a:lvl7pPr marL="2971800" indent="-228600" eaLnBrk="0" fontAlgn="base" hangingPunct="0">
              <a:spcBef>
                <a:spcPct val="20000"/>
              </a:spcBef>
              <a:spcAft>
                <a:spcPct val="0"/>
              </a:spcAft>
              <a:buChar char="»"/>
              <a:defRPr sz="1900">
                <a:solidFill>
                  <a:schemeClr val="tx1"/>
                </a:solidFill>
                <a:latin typeface="Arial" charset="0"/>
              </a:defRPr>
            </a:lvl7pPr>
            <a:lvl8pPr marL="3429000" indent="-228600" eaLnBrk="0" fontAlgn="base" hangingPunct="0">
              <a:spcBef>
                <a:spcPct val="20000"/>
              </a:spcBef>
              <a:spcAft>
                <a:spcPct val="0"/>
              </a:spcAft>
              <a:buChar char="»"/>
              <a:defRPr sz="1900">
                <a:solidFill>
                  <a:schemeClr val="tx1"/>
                </a:solidFill>
                <a:latin typeface="Arial" charset="0"/>
              </a:defRPr>
            </a:lvl8pPr>
            <a:lvl9pPr marL="3886200" indent="-228600" eaLnBrk="0" fontAlgn="base" hangingPunct="0">
              <a:spcBef>
                <a:spcPct val="20000"/>
              </a:spcBef>
              <a:spcAft>
                <a:spcPct val="0"/>
              </a:spcAft>
              <a:buChar char="»"/>
              <a:defRPr sz="1900">
                <a:solidFill>
                  <a:schemeClr val="tx1"/>
                </a:solidFill>
                <a:latin typeface="Arial" charset="0"/>
              </a:defRPr>
            </a:lvl9pPr>
          </a:lstStyle>
          <a:p>
            <a:pPr algn="ctr">
              <a:spcBef>
                <a:spcPct val="50000"/>
              </a:spcBef>
              <a:buFontTx/>
              <a:buNone/>
            </a:pPr>
            <a:r>
              <a:rPr lang="en-US" altLang="en-US" sz="4800" b="1" dirty="0">
                <a:solidFill>
                  <a:srgbClr val="F8F8F8"/>
                </a:solidFill>
                <a:latin typeface="Arial Narrow" charset="0"/>
              </a:rPr>
              <a:t>Tools/Resources</a:t>
            </a:r>
          </a:p>
        </p:txBody>
      </p:sp>
      <p:sp>
        <p:nvSpPr>
          <p:cNvPr id="49" name="Text Box 405">
            <a:extLst>
              <a:ext uri="{FF2B5EF4-FFF2-40B4-BE49-F238E27FC236}">
                <a16:creationId xmlns:a16="http://schemas.microsoft.com/office/drawing/2014/main" id="{62404FC5-0D2B-43AD-9DBD-6D91E5A4CCDC}"/>
              </a:ext>
            </a:extLst>
          </p:cNvPr>
          <p:cNvSpPr txBox="1">
            <a:spLocks noChangeArrowheads="1"/>
          </p:cNvSpPr>
          <p:nvPr/>
        </p:nvSpPr>
        <p:spPr bwMode="auto">
          <a:xfrm>
            <a:off x="681512" y="11841718"/>
            <a:ext cx="9986488" cy="83080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267" tIns="45624" rIns="91267" bIns="45624">
            <a:spAutoFit/>
          </a:bodyPr>
          <a:lstStyle>
            <a:lvl1pPr>
              <a:spcBef>
                <a:spcPct val="20000"/>
              </a:spcBef>
              <a:buChar char="•"/>
              <a:defRPr sz="2900">
                <a:solidFill>
                  <a:schemeClr val="tx1"/>
                </a:solidFill>
                <a:latin typeface="Arial" charset="0"/>
              </a:defRPr>
            </a:lvl1pPr>
            <a:lvl2pPr marL="742950" indent="-285750">
              <a:spcBef>
                <a:spcPct val="20000"/>
              </a:spcBef>
              <a:buChar char="–"/>
              <a:defRPr sz="29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1900">
                <a:solidFill>
                  <a:schemeClr val="tx1"/>
                </a:solidFill>
                <a:latin typeface="Arial" charset="0"/>
              </a:defRPr>
            </a:lvl4pPr>
            <a:lvl5pPr marL="2057400" indent="-228600">
              <a:spcBef>
                <a:spcPct val="20000"/>
              </a:spcBef>
              <a:buChar char="»"/>
              <a:defRPr sz="1900">
                <a:solidFill>
                  <a:schemeClr val="tx1"/>
                </a:solidFill>
                <a:latin typeface="Arial" charset="0"/>
              </a:defRPr>
            </a:lvl5pPr>
            <a:lvl6pPr marL="2514600" indent="-228600" eaLnBrk="0" fontAlgn="base" hangingPunct="0">
              <a:spcBef>
                <a:spcPct val="20000"/>
              </a:spcBef>
              <a:spcAft>
                <a:spcPct val="0"/>
              </a:spcAft>
              <a:buChar char="»"/>
              <a:defRPr sz="1900">
                <a:solidFill>
                  <a:schemeClr val="tx1"/>
                </a:solidFill>
                <a:latin typeface="Arial" charset="0"/>
              </a:defRPr>
            </a:lvl6pPr>
            <a:lvl7pPr marL="2971800" indent="-228600" eaLnBrk="0" fontAlgn="base" hangingPunct="0">
              <a:spcBef>
                <a:spcPct val="20000"/>
              </a:spcBef>
              <a:spcAft>
                <a:spcPct val="0"/>
              </a:spcAft>
              <a:buChar char="»"/>
              <a:defRPr sz="1900">
                <a:solidFill>
                  <a:schemeClr val="tx1"/>
                </a:solidFill>
                <a:latin typeface="Arial" charset="0"/>
              </a:defRPr>
            </a:lvl7pPr>
            <a:lvl8pPr marL="3429000" indent="-228600" eaLnBrk="0" fontAlgn="base" hangingPunct="0">
              <a:spcBef>
                <a:spcPct val="20000"/>
              </a:spcBef>
              <a:spcAft>
                <a:spcPct val="0"/>
              </a:spcAft>
              <a:buChar char="»"/>
              <a:defRPr sz="1900">
                <a:solidFill>
                  <a:schemeClr val="tx1"/>
                </a:solidFill>
                <a:latin typeface="Arial" charset="0"/>
              </a:defRPr>
            </a:lvl8pPr>
            <a:lvl9pPr marL="3886200" indent="-228600" eaLnBrk="0" fontAlgn="base" hangingPunct="0">
              <a:spcBef>
                <a:spcPct val="20000"/>
              </a:spcBef>
              <a:spcAft>
                <a:spcPct val="0"/>
              </a:spcAft>
              <a:buChar char="»"/>
              <a:defRPr sz="1900">
                <a:solidFill>
                  <a:schemeClr val="tx1"/>
                </a:solidFill>
                <a:latin typeface="Arial" charset="0"/>
              </a:defRPr>
            </a:lvl9pPr>
          </a:lstStyle>
          <a:p>
            <a:pPr algn="ctr">
              <a:spcBef>
                <a:spcPct val="50000"/>
              </a:spcBef>
              <a:buFontTx/>
              <a:buNone/>
            </a:pPr>
            <a:r>
              <a:rPr lang="en-US" altLang="en-US" sz="4800" b="1" dirty="0">
                <a:solidFill>
                  <a:srgbClr val="F8F8F8"/>
                </a:solidFill>
                <a:latin typeface="Arial Narrow" charset="0"/>
              </a:rPr>
              <a:t>Front End Designs</a:t>
            </a:r>
          </a:p>
        </p:txBody>
      </p:sp>
      <p:sp>
        <p:nvSpPr>
          <p:cNvPr id="51" name="Text Box 405">
            <a:extLst>
              <a:ext uri="{FF2B5EF4-FFF2-40B4-BE49-F238E27FC236}">
                <a16:creationId xmlns:a16="http://schemas.microsoft.com/office/drawing/2014/main" id="{62404FC5-0D2B-43AD-9DBD-6D91E5A4CCDC}"/>
              </a:ext>
            </a:extLst>
          </p:cNvPr>
          <p:cNvSpPr txBox="1">
            <a:spLocks noChangeArrowheads="1"/>
          </p:cNvSpPr>
          <p:nvPr/>
        </p:nvSpPr>
        <p:spPr bwMode="auto">
          <a:xfrm>
            <a:off x="33107383" y="18555603"/>
            <a:ext cx="9986488" cy="83080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267" tIns="45624" rIns="91267" bIns="45624">
            <a:spAutoFit/>
          </a:bodyPr>
          <a:lstStyle>
            <a:lvl1pPr>
              <a:spcBef>
                <a:spcPct val="20000"/>
              </a:spcBef>
              <a:buChar char="•"/>
              <a:defRPr sz="2900">
                <a:solidFill>
                  <a:schemeClr val="tx1"/>
                </a:solidFill>
                <a:latin typeface="Arial" charset="0"/>
              </a:defRPr>
            </a:lvl1pPr>
            <a:lvl2pPr marL="742950" indent="-285750">
              <a:spcBef>
                <a:spcPct val="20000"/>
              </a:spcBef>
              <a:buChar char="–"/>
              <a:defRPr sz="29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1900">
                <a:solidFill>
                  <a:schemeClr val="tx1"/>
                </a:solidFill>
                <a:latin typeface="Arial" charset="0"/>
              </a:defRPr>
            </a:lvl4pPr>
            <a:lvl5pPr marL="2057400" indent="-228600">
              <a:spcBef>
                <a:spcPct val="20000"/>
              </a:spcBef>
              <a:buChar char="»"/>
              <a:defRPr sz="1900">
                <a:solidFill>
                  <a:schemeClr val="tx1"/>
                </a:solidFill>
                <a:latin typeface="Arial" charset="0"/>
              </a:defRPr>
            </a:lvl5pPr>
            <a:lvl6pPr marL="2514600" indent="-228600" eaLnBrk="0" fontAlgn="base" hangingPunct="0">
              <a:spcBef>
                <a:spcPct val="20000"/>
              </a:spcBef>
              <a:spcAft>
                <a:spcPct val="0"/>
              </a:spcAft>
              <a:buChar char="»"/>
              <a:defRPr sz="1900">
                <a:solidFill>
                  <a:schemeClr val="tx1"/>
                </a:solidFill>
                <a:latin typeface="Arial" charset="0"/>
              </a:defRPr>
            </a:lvl6pPr>
            <a:lvl7pPr marL="2971800" indent="-228600" eaLnBrk="0" fontAlgn="base" hangingPunct="0">
              <a:spcBef>
                <a:spcPct val="20000"/>
              </a:spcBef>
              <a:spcAft>
                <a:spcPct val="0"/>
              </a:spcAft>
              <a:buChar char="»"/>
              <a:defRPr sz="1900">
                <a:solidFill>
                  <a:schemeClr val="tx1"/>
                </a:solidFill>
                <a:latin typeface="Arial" charset="0"/>
              </a:defRPr>
            </a:lvl7pPr>
            <a:lvl8pPr marL="3429000" indent="-228600" eaLnBrk="0" fontAlgn="base" hangingPunct="0">
              <a:spcBef>
                <a:spcPct val="20000"/>
              </a:spcBef>
              <a:spcAft>
                <a:spcPct val="0"/>
              </a:spcAft>
              <a:buChar char="»"/>
              <a:defRPr sz="1900">
                <a:solidFill>
                  <a:schemeClr val="tx1"/>
                </a:solidFill>
                <a:latin typeface="Arial" charset="0"/>
              </a:defRPr>
            </a:lvl8pPr>
            <a:lvl9pPr marL="3886200" indent="-228600" eaLnBrk="0" fontAlgn="base" hangingPunct="0">
              <a:spcBef>
                <a:spcPct val="20000"/>
              </a:spcBef>
              <a:spcAft>
                <a:spcPct val="0"/>
              </a:spcAft>
              <a:buChar char="»"/>
              <a:defRPr sz="1900">
                <a:solidFill>
                  <a:schemeClr val="tx1"/>
                </a:solidFill>
                <a:latin typeface="Arial" charset="0"/>
              </a:defRPr>
            </a:lvl9pPr>
          </a:lstStyle>
          <a:p>
            <a:pPr algn="ctr">
              <a:spcBef>
                <a:spcPct val="50000"/>
              </a:spcBef>
              <a:buFontTx/>
              <a:buNone/>
            </a:pPr>
            <a:r>
              <a:rPr lang="en-US" altLang="en-US" sz="4800" b="1" dirty="0">
                <a:solidFill>
                  <a:srgbClr val="F8F8F8"/>
                </a:solidFill>
                <a:latin typeface="Arial Narrow" charset="0"/>
              </a:rPr>
              <a:t>Results</a:t>
            </a:r>
          </a:p>
        </p:txBody>
      </p:sp>
      <p:sp>
        <p:nvSpPr>
          <p:cNvPr id="56" name="TextBox 55">
            <a:extLst>
              <a:ext uri="{FF2B5EF4-FFF2-40B4-BE49-F238E27FC236}">
                <a16:creationId xmlns:a16="http://schemas.microsoft.com/office/drawing/2014/main" id="{0D72FCE2-B3EC-4883-9767-6E0EB9FF62B6}"/>
              </a:ext>
            </a:extLst>
          </p:cNvPr>
          <p:cNvSpPr txBox="1"/>
          <p:nvPr/>
        </p:nvSpPr>
        <p:spPr>
          <a:xfrm>
            <a:off x="8304051" y="747931"/>
            <a:ext cx="26425071" cy="3477875"/>
          </a:xfrm>
          <a:prstGeom prst="rect">
            <a:avLst/>
          </a:prstGeom>
          <a:noFill/>
        </p:spPr>
        <p:txBody>
          <a:bodyPr wrap="square">
            <a:spAutoFit/>
          </a:bodyPr>
          <a:lstStyle/>
          <a:p>
            <a:pPr algn="ctr"/>
            <a:r>
              <a:rPr lang="en-US" sz="8800" b="1" dirty="0">
                <a:solidFill>
                  <a:srgbClr val="FFFFFF"/>
                </a:solidFill>
              </a:rPr>
              <a:t>The Value of Ideas: </a:t>
            </a:r>
            <a:r>
              <a:rPr lang="en-US" sz="8800" b="1" dirty="0" err="1">
                <a:solidFill>
                  <a:srgbClr val="FFFFFF"/>
                </a:solidFill>
              </a:rPr>
              <a:t>IdeaShare</a:t>
            </a:r>
            <a:r>
              <a:rPr lang="en-US" sz="8800" b="1" dirty="0">
                <a:solidFill>
                  <a:srgbClr val="FFFFFF"/>
                </a:solidFill>
              </a:rPr>
              <a:t> Website</a:t>
            </a:r>
          </a:p>
          <a:p>
            <a:pPr algn="ctr"/>
            <a:r>
              <a:rPr lang="en-US" sz="6600" dirty="0">
                <a:solidFill>
                  <a:srgbClr val="FFFFFF"/>
                </a:solidFill>
              </a:rPr>
              <a:t>By: Nicholas F. Lavett, Mentor: Brian Toone</a:t>
            </a:r>
          </a:p>
          <a:p>
            <a:pPr algn="ctr"/>
            <a:r>
              <a:rPr lang="en-US" sz="6600" dirty="0">
                <a:solidFill>
                  <a:srgbClr val="FFFFFF"/>
                </a:solidFill>
              </a:rPr>
              <a:t>Computer Science Department </a:t>
            </a:r>
          </a:p>
        </p:txBody>
      </p:sp>
      <p:pic>
        <p:nvPicPr>
          <p:cNvPr id="5" name="Picture 4" descr="Chart, funnel chart&#10;&#10;Description automatically generated">
            <a:extLst>
              <a:ext uri="{FF2B5EF4-FFF2-40B4-BE49-F238E27FC236}">
                <a16:creationId xmlns:a16="http://schemas.microsoft.com/office/drawing/2014/main" id="{A866FB94-8CEA-4E37-8D3E-FE9C6F88FE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6947" y="13118120"/>
            <a:ext cx="9505790" cy="4687409"/>
          </a:xfrm>
          <a:prstGeom prst="rect">
            <a:avLst/>
          </a:prstGeom>
          <a:ln w="228600" cap="sq" cmpd="thickThin">
            <a:solidFill>
              <a:srgbClr val="000000"/>
            </a:solidFill>
            <a:prstDash val="solid"/>
            <a:miter lim="800000"/>
          </a:ln>
          <a:effectLst>
            <a:innerShdw blurRad="76200">
              <a:srgbClr val="000000"/>
            </a:innerShdw>
          </a:effectLst>
        </p:spPr>
      </p:pic>
      <p:pic>
        <p:nvPicPr>
          <p:cNvPr id="9" name="Picture 8">
            <a:extLst>
              <a:ext uri="{FF2B5EF4-FFF2-40B4-BE49-F238E27FC236}">
                <a16:creationId xmlns:a16="http://schemas.microsoft.com/office/drawing/2014/main" id="{E131EF7F-66D3-46F8-868A-AF0EB2C254A5}"/>
              </a:ext>
            </a:extLst>
          </p:cNvPr>
          <p:cNvPicPr>
            <a:picLocks noChangeAspect="1"/>
          </p:cNvPicPr>
          <p:nvPr/>
        </p:nvPicPr>
        <p:blipFill rotWithShape="1">
          <a:blip r:embed="rId5"/>
          <a:srcRect t="11943" b="4261"/>
          <a:stretch/>
        </p:blipFill>
        <p:spPr>
          <a:xfrm>
            <a:off x="956946" y="18543492"/>
            <a:ext cx="9505791" cy="4480560"/>
          </a:xfrm>
          <a:prstGeom prst="rect">
            <a:avLst/>
          </a:prstGeom>
          <a:ln w="228600" cap="sq" cmpd="thickThin">
            <a:solidFill>
              <a:srgbClr val="000000"/>
            </a:solidFill>
            <a:prstDash val="solid"/>
            <a:miter lim="800000"/>
          </a:ln>
          <a:effectLst>
            <a:innerShdw blurRad="76200">
              <a:srgbClr val="000000"/>
            </a:innerShdw>
          </a:effectLst>
        </p:spPr>
      </p:pic>
      <p:pic>
        <p:nvPicPr>
          <p:cNvPr id="11" name="Picture 10">
            <a:extLst>
              <a:ext uri="{FF2B5EF4-FFF2-40B4-BE49-F238E27FC236}">
                <a16:creationId xmlns:a16="http://schemas.microsoft.com/office/drawing/2014/main" id="{F6ADCB5A-D230-477E-A975-B7DE1F4A6325}"/>
              </a:ext>
            </a:extLst>
          </p:cNvPr>
          <p:cNvPicPr>
            <a:picLocks noChangeAspect="1"/>
          </p:cNvPicPr>
          <p:nvPr/>
        </p:nvPicPr>
        <p:blipFill rotWithShape="1">
          <a:blip r:embed="rId6"/>
          <a:srcRect t="11260" b="4861"/>
          <a:stretch/>
        </p:blipFill>
        <p:spPr>
          <a:xfrm>
            <a:off x="924004" y="23864431"/>
            <a:ext cx="9505790" cy="4485027"/>
          </a:xfrm>
          <a:prstGeom prst="rect">
            <a:avLst/>
          </a:prstGeom>
          <a:ln w="228600" cap="sq" cmpd="thickThin">
            <a:solidFill>
              <a:srgbClr val="000000"/>
            </a:solidFill>
            <a:prstDash val="solid"/>
            <a:miter lim="800000"/>
          </a:ln>
          <a:effectLst>
            <a:innerShdw blurRad="76200">
              <a:srgbClr val="000000"/>
            </a:innerShdw>
          </a:effectLst>
        </p:spPr>
      </p:pic>
      <p:pic>
        <p:nvPicPr>
          <p:cNvPr id="13" name="Picture 12">
            <a:extLst>
              <a:ext uri="{FF2B5EF4-FFF2-40B4-BE49-F238E27FC236}">
                <a16:creationId xmlns:a16="http://schemas.microsoft.com/office/drawing/2014/main" id="{CF635574-8811-4A8C-9EBD-905F830A407A}"/>
              </a:ext>
            </a:extLst>
          </p:cNvPr>
          <p:cNvPicPr>
            <a:picLocks noChangeAspect="1"/>
          </p:cNvPicPr>
          <p:nvPr/>
        </p:nvPicPr>
        <p:blipFill rotWithShape="1">
          <a:blip r:embed="rId7"/>
          <a:srcRect t="11259" b="4860"/>
          <a:stretch/>
        </p:blipFill>
        <p:spPr>
          <a:xfrm>
            <a:off x="921860" y="29140798"/>
            <a:ext cx="9505791" cy="4485027"/>
          </a:xfrm>
          <a:prstGeom prst="rect">
            <a:avLst/>
          </a:prstGeom>
          <a:ln w="228600" cap="sq" cmpd="thickThin">
            <a:solidFill>
              <a:srgbClr val="000000"/>
            </a:solidFill>
            <a:prstDash val="solid"/>
            <a:miter lim="800000"/>
          </a:ln>
          <a:effectLst>
            <a:innerShdw blurRad="76200">
              <a:srgbClr val="000000"/>
            </a:innerShdw>
          </a:effectLst>
        </p:spPr>
      </p:pic>
      <p:pic>
        <p:nvPicPr>
          <p:cNvPr id="15" name="Picture 14">
            <a:extLst>
              <a:ext uri="{FF2B5EF4-FFF2-40B4-BE49-F238E27FC236}">
                <a16:creationId xmlns:a16="http://schemas.microsoft.com/office/drawing/2014/main" id="{976393B0-E3E6-474B-B7DF-11EEF8293AFE}"/>
              </a:ext>
            </a:extLst>
          </p:cNvPr>
          <p:cNvPicPr>
            <a:picLocks noChangeAspect="1"/>
          </p:cNvPicPr>
          <p:nvPr/>
        </p:nvPicPr>
        <p:blipFill rotWithShape="1">
          <a:blip r:embed="rId8"/>
          <a:srcRect t="11260" b="4861"/>
          <a:stretch/>
        </p:blipFill>
        <p:spPr>
          <a:xfrm>
            <a:off x="11735786" y="7178190"/>
            <a:ext cx="9505790" cy="4485027"/>
          </a:xfrm>
          <a:prstGeom prst="rect">
            <a:avLst/>
          </a:prstGeom>
          <a:ln w="228600" cap="sq" cmpd="thickThin">
            <a:solidFill>
              <a:srgbClr val="000000"/>
            </a:solidFill>
            <a:prstDash val="solid"/>
            <a:miter lim="800000"/>
          </a:ln>
          <a:effectLst>
            <a:innerShdw blurRad="76200">
              <a:srgbClr val="000000"/>
            </a:innerShdw>
          </a:effectLst>
        </p:spPr>
      </p:pic>
      <p:pic>
        <p:nvPicPr>
          <p:cNvPr id="20" name="Picture 19">
            <a:extLst>
              <a:ext uri="{FF2B5EF4-FFF2-40B4-BE49-F238E27FC236}">
                <a16:creationId xmlns:a16="http://schemas.microsoft.com/office/drawing/2014/main" id="{99264665-50A4-4D65-AB60-4B7A3A6AC4D0}"/>
              </a:ext>
            </a:extLst>
          </p:cNvPr>
          <p:cNvPicPr>
            <a:picLocks noChangeAspect="1"/>
          </p:cNvPicPr>
          <p:nvPr/>
        </p:nvPicPr>
        <p:blipFill rotWithShape="1">
          <a:blip r:embed="rId9"/>
          <a:srcRect t="11260" b="4861"/>
          <a:stretch/>
        </p:blipFill>
        <p:spPr>
          <a:xfrm>
            <a:off x="11735786" y="13679292"/>
            <a:ext cx="9505788" cy="4485026"/>
          </a:xfrm>
          <a:prstGeom prst="rect">
            <a:avLst/>
          </a:prstGeom>
          <a:ln w="228600" cap="sq" cmpd="thickThin">
            <a:solidFill>
              <a:srgbClr val="000000"/>
            </a:solidFill>
            <a:prstDash val="solid"/>
            <a:miter lim="800000"/>
          </a:ln>
          <a:effectLst>
            <a:innerShdw blurRad="76200">
              <a:srgbClr val="000000"/>
            </a:innerShdw>
          </a:effectLst>
        </p:spPr>
      </p:pic>
      <p:pic>
        <p:nvPicPr>
          <p:cNvPr id="22" name="Picture 21">
            <a:extLst>
              <a:ext uri="{FF2B5EF4-FFF2-40B4-BE49-F238E27FC236}">
                <a16:creationId xmlns:a16="http://schemas.microsoft.com/office/drawing/2014/main" id="{12A6AB5F-C3A5-4D05-9618-78B543E6E2B1}"/>
              </a:ext>
            </a:extLst>
          </p:cNvPr>
          <p:cNvPicPr>
            <a:picLocks noChangeAspect="1"/>
          </p:cNvPicPr>
          <p:nvPr/>
        </p:nvPicPr>
        <p:blipFill rotWithShape="1">
          <a:blip r:embed="rId10"/>
          <a:srcRect t="11260" b="4861"/>
          <a:stretch/>
        </p:blipFill>
        <p:spPr>
          <a:xfrm>
            <a:off x="11671879" y="20282850"/>
            <a:ext cx="9505788" cy="4485027"/>
          </a:xfrm>
          <a:prstGeom prst="rect">
            <a:avLst/>
          </a:prstGeom>
          <a:ln w="228600" cap="sq" cmpd="thickThin">
            <a:solidFill>
              <a:srgbClr val="000000"/>
            </a:solidFill>
            <a:prstDash val="solid"/>
            <a:miter lim="800000"/>
          </a:ln>
          <a:effectLst>
            <a:innerShdw blurRad="76200">
              <a:srgbClr val="000000"/>
            </a:innerShdw>
          </a:effectLst>
        </p:spPr>
      </p:pic>
      <p:pic>
        <p:nvPicPr>
          <p:cNvPr id="27" name="Picture 26">
            <a:extLst>
              <a:ext uri="{FF2B5EF4-FFF2-40B4-BE49-F238E27FC236}">
                <a16:creationId xmlns:a16="http://schemas.microsoft.com/office/drawing/2014/main" id="{B072740F-801C-4B0E-8293-F5F11048F57A}"/>
              </a:ext>
            </a:extLst>
          </p:cNvPr>
          <p:cNvPicPr>
            <a:picLocks noChangeAspect="1"/>
          </p:cNvPicPr>
          <p:nvPr/>
        </p:nvPicPr>
        <p:blipFill rotWithShape="1">
          <a:blip r:embed="rId11"/>
          <a:srcRect t="10700" b="4862"/>
          <a:stretch/>
        </p:blipFill>
        <p:spPr>
          <a:xfrm>
            <a:off x="11727834" y="26883325"/>
            <a:ext cx="9505790" cy="4514946"/>
          </a:xfrm>
          <a:prstGeom prst="rect">
            <a:avLst/>
          </a:prstGeom>
          <a:ln w="228600" cap="sq" cmpd="thickThin">
            <a:solidFill>
              <a:srgbClr val="000000"/>
            </a:solidFill>
            <a:prstDash val="solid"/>
            <a:miter lim="800000"/>
          </a:ln>
          <a:effectLst>
            <a:innerShdw blurRad="76200">
              <a:srgbClr val="000000"/>
            </a:innerShdw>
          </a:effectLst>
        </p:spPr>
      </p:pic>
      <p:sp>
        <p:nvSpPr>
          <p:cNvPr id="41" name="TextBox 40">
            <a:extLst>
              <a:ext uri="{FF2B5EF4-FFF2-40B4-BE49-F238E27FC236}">
                <a16:creationId xmlns:a16="http://schemas.microsoft.com/office/drawing/2014/main" id="{DEE0AF91-7964-4880-B0DF-5026C83C55CD}"/>
              </a:ext>
            </a:extLst>
          </p:cNvPr>
          <p:cNvSpPr txBox="1"/>
          <p:nvPr/>
        </p:nvSpPr>
        <p:spPr>
          <a:xfrm>
            <a:off x="22471354" y="7881802"/>
            <a:ext cx="9951402" cy="984885"/>
          </a:xfrm>
          <a:prstGeom prst="rect">
            <a:avLst/>
          </a:prstGeom>
          <a:noFill/>
        </p:spPr>
        <p:txBody>
          <a:bodyPr wrap="square" rtlCol="0">
            <a:spAutoFit/>
          </a:bodyPr>
          <a:lstStyle/>
          <a:p>
            <a:pPr algn="just"/>
            <a:endParaRPr lang="en-US" baseline="30000" dirty="0"/>
          </a:p>
          <a:p>
            <a:pPr algn="just"/>
            <a:endParaRPr lang="en-US" baseline="30000" dirty="0"/>
          </a:p>
          <a:p>
            <a:pPr algn="just"/>
            <a:endParaRPr lang="en-US" baseline="30000" dirty="0"/>
          </a:p>
        </p:txBody>
      </p:sp>
      <p:sp>
        <p:nvSpPr>
          <p:cNvPr id="43" name="TextBox 42">
            <a:extLst>
              <a:ext uri="{FF2B5EF4-FFF2-40B4-BE49-F238E27FC236}">
                <a16:creationId xmlns:a16="http://schemas.microsoft.com/office/drawing/2014/main" id="{6AEED310-8170-46D0-9A8F-3E33C9E91229}"/>
              </a:ext>
            </a:extLst>
          </p:cNvPr>
          <p:cNvSpPr txBox="1"/>
          <p:nvPr/>
        </p:nvSpPr>
        <p:spPr>
          <a:xfrm>
            <a:off x="11892008" y="12133912"/>
            <a:ext cx="9065529" cy="1200329"/>
          </a:xfrm>
          <a:prstGeom prst="rect">
            <a:avLst/>
          </a:prstGeom>
          <a:noFill/>
        </p:spPr>
        <p:txBody>
          <a:bodyPr wrap="square">
            <a:spAutoFit/>
          </a:bodyPr>
          <a:lstStyle/>
          <a:p>
            <a:pPr algn="ctr"/>
            <a:r>
              <a:rPr lang="en-US" sz="3600" b="1" dirty="0"/>
              <a:t>Users select a Category such as Computer Science on the Home Screen.</a:t>
            </a:r>
          </a:p>
        </p:txBody>
      </p:sp>
      <p:sp>
        <p:nvSpPr>
          <p:cNvPr id="54" name="TextBox 53">
            <a:extLst>
              <a:ext uri="{FF2B5EF4-FFF2-40B4-BE49-F238E27FC236}">
                <a16:creationId xmlns:a16="http://schemas.microsoft.com/office/drawing/2014/main" id="{39711143-3494-4B64-8FA8-B9D7FDC829DB}"/>
              </a:ext>
            </a:extLst>
          </p:cNvPr>
          <p:cNvSpPr txBox="1"/>
          <p:nvPr/>
        </p:nvSpPr>
        <p:spPr>
          <a:xfrm>
            <a:off x="11557712" y="18632481"/>
            <a:ext cx="9558043" cy="1200329"/>
          </a:xfrm>
          <a:prstGeom prst="rect">
            <a:avLst/>
          </a:prstGeom>
          <a:noFill/>
        </p:spPr>
        <p:txBody>
          <a:bodyPr wrap="square">
            <a:spAutoFit/>
          </a:bodyPr>
          <a:lstStyle/>
          <a:p>
            <a:pPr algn="ctr"/>
            <a:r>
              <a:rPr lang="en-US" sz="3600" b="1" dirty="0"/>
              <a:t>Users then select a topic such as Linux from the drop-down selection box.</a:t>
            </a:r>
          </a:p>
        </p:txBody>
      </p:sp>
      <p:sp>
        <p:nvSpPr>
          <p:cNvPr id="55" name="TextBox 54">
            <a:extLst>
              <a:ext uri="{FF2B5EF4-FFF2-40B4-BE49-F238E27FC236}">
                <a16:creationId xmlns:a16="http://schemas.microsoft.com/office/drawing/2014/main" id="{044674EB-6D81-44FF-9813-D02ACF339F01}"/>
              </a:ext>
            </a:extLst>
          </p:cNvPr>
          <p:cNvSpPr txBox="1"/>
          <p:nvPr/>
        </p:nvSpPr>
        <p:spPr>
          <a:xfrm>
            <a:off x="11497580" y="25234074"/>
            <a:ext cx="9736044" cy="1200329"/>
          </a:xfrm>
          <a:prstGeom prst="rect">
            <a:avLst/>
          </a:prstGeom>
          <a:noFill/>
        </p:spPr>
        <p:txBody>
          <a:bodyPr wrap="square">
            <a:spAutoFit/>
          </a:bodyPr>
          <a:lstStyle/>
          <a:p>
            <a:pPr algn="ctr"/>
            <a:r>
              <a:rPr lang="en-US" sz="3600" b="1" dirty="0"/>
              <a:t>Once a topic has been selected, the user can enter their idea and submit it for others to view. </a:t>
            </a:r>
          </a:p>
        </p:txBody>
      </p:sp>
      <p:sp>
        <p:nvSpPr>
          <p:cNvPr id="57" name="TextBox 56">
            <a:extLst>
              <a:ext uri="{FF2B5EF4-FFF2-40B4-BE49-F238E27FC236}">
                <a16:creationId xmlns:a16="http://schemas.microsoft.com/office/drawing/2014/main" id="{238F1A75-9805-40E1-8EF3-5034F67D235B}"/>
              </a:ext>
            </a:extLst>
          </p:cNvPr>
          <p:cNvSpPr txBox="1"/>
          <p:nvPr/>
        </p:nvSpPr>
        <p:spPr>
          <a:xfrm>
            <a:off x="11522572" y="32036890"/>
            <a:ext cx="9736044" cy="1200329"/>
          </a:xfrm>
          <a:prstGeom prst="rect">
            <a:avLst/>
          </a:prstGeom>
          <a:noFill/>
        </p:spPr>
        <p:txBody>
          <a:bodyPr wrap="square">
            <a:spAutoFit/>
          </a:bodyPr>
          <a:lstStyle/>
          <a:p>
            <a:pPr algn="ctr"/>
            <a:r>
              <a:rPr lang="en-US" sz="3600" b="1" dirty="0"/>
              <a:t>Upon submission, the idea is saved to a database and posted on the page under the correct topic.</a:t>
            </a:r>
          </a:p>
        </p:txBody>
      </p:sp>
      <p:pic>
        <p:nvPicPr>
          <p:cNvPr id="38" name="Picture 37">
            <a:extLst>
              <a:ext uri="{FF2B5EF4-FFF2-40B4-BE49-F238E27FC236}">
                <a16:creationId xmlns:a16="http://schemas.microsoft.com/office/drawing/2014/main" id="{5493B6C9-57C7-4754-B6EC-CCBD16E91B02}"/>
              </a:ext>
            </a:extLst>
          </p:cNvPr>
          <p:cNvPicPr>
            <a:picLocks noChangeAspect="1"/>
          </p:cNvPicPr>
          <p:nvPr/>
        </p:nvPicPr>
        <p:blipFill rotWithShape="1">
          <a:blip r:embed="rId12"/>
          <a:srcRect t="11036" b="4260"/>
          <a:stretch/>
        </p:blipFill>
        <p:spPr>
          <a:xfrm>
            <a:off x="22506674" y="7134139"/>
            <a:ext cx="9505790" cy="4529078"/>
          </a:xfrm>
          <a:prstGeom prst="rect">
            <a:avLst/>
          </a:prstGeom>
          <a:ln w="228600" cap="sq" cmpd="thickThin">
            <a:solidFill>
              <a:srgbClr val="000000"/>
            </a:solidFill>
            <a:prstDash val="solid"/>
            <a:miter lim="800000"/>
          </a:ln>
          <a:effectLst>
            <a:innerShdw blurRad="76200">
              <a:srgbClr val="000000"/>
            </a:innerShdw>
          </a:effectLst>
        </p:spPr>
      </p:pic>
      <p:pic>
        <p:nvPicPr>
          <p:cNvPr id="42" name="Picture 41">
            <a:extLst>
              <a:ext uri="{FF2B5EF4-FFF2-40B4-BE49-F238E27FC236}">
                <a16:creationId xmlns:a16="http://schemas.microsoft.com/office/drawing/2014/main" id="{0AF41EE2-1FF3-4727-8E27-A075CAC9FCEF}"/>
              </a:ext>
            </a:extLst>
          </p:cNvPr>
          <p:cNvPicPr>
            <a:picLocks noChangeAspect="1"/>
          </p:cNvPicPr>
          <p:nvPr/>
        </p:nvPicPr>
        <p:blipFill rotWithShape="1">
          <a:blip r:embed="rId13"/>
          <a:srcRect t="11036" b="4260"/>
          <a:stretch/>
        </p:blipFill>
        <p:spPr>
          <a:xfrm>
            <a:off x="22480546" y="12257119"/>
            <a:ext cx="9558043" cy="4553975"/>
          </a:xfrm>
          <a:prstGeom prst="rect">
            <a:avLst/>
          </a:prstGeom>
          <a:ln w="228600" cap="sq" cmpd="thickThin">
            <a:solidFill>
              <a:srgbClr val="000000"/>
            </a:solidFill>
            <a:prstDash val="solid"/>
            <a:miter lim="800000"/>
          </a:ln>
          <a:effectLst>
            <a:innerShdw blurRad="76200">
              <a:srgbClr val="000000"/>
            </a:innerShdw>
          </a:effectLst>
        </p:spPr>
      </p:pic>
      <p:pic>
        <p:nvPicPr>
          <p:cNvPr id="46" name="Picture 45">
            <a:extLst>
              <a:ext uri="{FF2B5EF4-FFF2-40B4-BE49-F238E27FC236}">
                <a16:creationId xmlns:a16="http://schemas.microsoft.com/office/drawing/2014/main" id="{5DC2790C-F877-4E5B-890C-DE1CD057A6CA}"/>
              </a:ext>
            </a:extLst>
          </p:cNvPr>
          <p:cNvPicPr>
            <a:picLocks noChangeAspect="1"/>
          </p:cNvPicPr>
          <p:nvPr/>
        </p:nvPicPr>
        <p:blipFill rotWithShape="1">
          <a:blip r:embed="rId14"/>
          <a:srcRect t="11260" b="4260"/>
          <a:stretch/>
        </p:blipFill>
        <p:spPr>
          <a:xfrm>
            <a:off x="22506674" y="17451109"/>
            <a:ext cx="9505788" cy="4517179"/>
          </a:xfrm>
          <a:prstGeom prst="rect">
            <a:avLst/>
          </a:prstGeom>
          <a:ln w="228600" cap="sq" cmpd="thickThin">
            <a:solidFill>
              <a:srgbClr val="000000"/>
            </a:solidFill>
            <a:prstDash val="solid"/>
            <a:miter lim="800000"/>
          </a:ln>
          <a:effectLst>
            <a:innerShdw blurRad="76200">
              <a:srgbClr val="000000"/>
            </a:innerShdw>
          </a:effectLst>
        </p:spPr>
      </p:pic>
      <p:pic>
        <p:nvPicPr>
          <p:cNvPr id="59" name="Picture 58">
            <a:extLst>
              <a:ext uri="{FF2B5EF4-FFF2-40B4-BE49-F238E27FC236}">
                <a16:creationId xmlns:a16="http://schemas.microsoft.com/office/drawing/2014/main" id="{C7F39836-4663-442E-AC9C-A99F9662ED84}"/>
              </a:ext>
            </a:extLst>
          </p:cNvPr>
          <p:cNvPicPr>
            <a:picLocks noChangeAspect="1"/>
          </p:cNvPicPr>
          <p:nvPr/>
        </p:nvPicPr>
        <p:blipFill rotWithShape="1">
          <a:blip r:embed="rId15"/>
          <a:srcRect t="11037" b="5333"/>
          <a:stretch/>
        </p:blipFill>
        <p:spPr>
          <a:xfrm>
            <a:off x="22506672" y="22706282"/>
            <a:ext cx="9620917" cy="4525880"/>
          </a:xfrm>
          <a:prstGeom prst="rect">
            <a:avLst/>
          </a:prstGeom>
          <a:ln w="228600" cap="sq" cmpd="thickThin">
            <a:solidFill>
              <a:srgbClr val="000000"/>
            </a:solidFill>
            <a:prstDash val="solid"/>
            <a:miter lim="800000"/>
          </a:ln>
          <a:effectLst>
            <a:innerShdw blurRad="76200">
              <a:srgbClr val="000000"/>
            </a:innerShdw>
          </a:effectLst>
        </p:spPr>
      </p:pic>
      <p:pic>
        <p:nvPicPr>
          <p:cNvPr id="63" name="Picture 62">
            <a:extLst>
              <a:ext uri="{FF2B5EF4-FFF2-40B4-BE49-F238E27FC236}">
                <a16:creationId xmlns:a16="http://schemas.microsoft.com/office/drawing/2014/main" id="{7306A8DB-8763-48FA-B2C5-2858019FA105}"/>
              </a:ext>
            </a:extLst>
          </p:cNvPr>
          <p:cNvPicPr>
            <a:picLocks noChangeAspect="1"/>
          </p:cNvPicPr>
          <p:nvPr/>
        </p:nvPicPr>
        <p:blipFill rotWithShape="1">
          <a:blip r:embed="rId16"/>
          <a:srcRect t="3710" b="9841"/>
          <a:stretch/>
        </p:blipFill>
        <p:spPr>
          <a:xfrm>
            <a:off x="33347734" y="7609222"/>
            <a:ext cx="9505789" cy="4622474"/>
          </a:xfrm>
          <a:prstGeom prst="rect">
            <a:avLst/>
          </a:prstGeom>
          <a:ln w="228600" cap="sq" cmpd="thickThin">
            <a:solidFill>
              <a:srgbClr val="000000"/>
            </a:solidFill>
            <a:prstDash val="solid"/>
            <a:miter lim="800000"/>
          </a:ln>
          <a:effectLst>
            <a:innerShdw blurRad="76200">
              <a:srgbClr val="000000"/>
            </a:innerShdw>
          </a:effectLst>
        </p:spPr>
      </p:pic>
      <p:pic>
        <p:nvPicPr>
          <p:cNvPr id="65" name="Picture 64">
            <a:extLst>
              <a:ext uri="{FF2B5EF4-FFF2-40B4-BE49-F238E27FC236}">
                <a16:creationId xmlns:a16="http://schemas.microsoft.com/office/drawing/2014/main" id="{1344DF50-0FF7-4239-B264-DD152C307EAA}"/>
              </a:ext>
            </a:extLst>
          </p:cNvPr>
          <p:cNvPicPr>
            <a:picLocks noChangeAspect="1"/>
          </p:cNvPicPr>
          <p:nvPr/>
        </p:nvPicPr>
        <p:blipFill rotWithShape="1">
          <a:blip r:embed="rId17"/>
          <a:srcRect t="2965" b="9014"/>
          <a:stretch/>
        </p:blipFill>
        <p:spPr>
          <a:xfrm>
            <a:off x="33321606" y="13374474"/>
            <a:ext cx="9558043" cy="4732326"/>
          </a:xfrm>
          <a:prstGeom prst="rect">
            <a:avLst/>
          </a:prstGeom>
          <a:ln w="228600" cap="sq" cmpd="thickThin">
            <a:solidFill>
              <a:srgbClr val="000000"/>
            </a:solidFill>
            <a:prstDash val="solid"/>
            <a:miter lim="800000"/>
          </a:ln>
          <a:effectLst>
            <a:innerShdw blurRad="76200">
              <a:srgbClr val="000000"/>
            </a:innerShdw>
          </a:effectLst>
        </p:spPr>
      </p:pic>
      <p:sp>
        <p:nvSpPr>
          <p:cNvPr id="73" name="TextBox 72">
            <a:extLst>
              <a:ext uri="{FF2B5EF4-FFF2-40B4-BE49-F238E27FC236}">
                <a16:creationId xmlns:a16="http://schemas.microsoft.com/office/drawing/2014/main" id="{299940DE-C7D2-434F-8515-54B3B228F9BC}"/>
              </a:ext>
            </a:extLst>
          </p:cNvPr>
          <p:cNvSpPr txBox="1"/>
          <p:nvPr/>
        </p:nvSpPr>
        <p:spPr>
          <a:xfrm>
            <a:off x="33235537" y="19569454"/>
            <a:ext cx="9505790" cy="9510296"/>
          </a:xfrm>
          <a:prstGeom prst="rect">
            <a:avLst/>
          </a:prstGeom>
          <a:noFill/>
        </p:spPr>
        <p:txBody>
          <a:bodyPr wrap="square">
            <a:spAutoFit/>
          </a:bodyPr>
          <a:lstStyle/>
          <a:p>
            <a:pPr algn="ctr"/>
            <a:r>
              <a:rPr lang="en-US" sz="3600" b="1" dirty="0" err="1"/>
              <a:t>IdeaShare</a:t>
            </a:r>
            <a:r>
              <a:rPr lang="en-US" sz="3600" b="1" dirty="0"/>
              <a:t> is a functioning website that allows the posting and viewing of ideas ranging from Computer Science to Art and more. With the open concept of the website, there is always room to add more categories and topics to inspire others. </a:t>
            </a:r>
          </a:p>
          <a:p>
            <a:pPr algn="ctr"/>
            <a:endParaRPr lang="en-US" sz="3600" b="1" dirty="0"/>
          </a:p>
          <a:p>
            <a:pPr algn="ctr"/>
            <a:r>
              <a:rPr lang="en-US" sz="3600" b="1" dirty="0"/>
              <a:t>In the development of my website, I was able to gain knowledge and experience and learn new technology from the ground up. From designing the front end within Visual Studio utilizing ASP.NET MVC to establishing a back end connection with the database inside of SQL Server, I truly feel like I accomplished a clean and efficient website design.</a:t>
            </a:r>
          </a:p>
          <a:p>
            <a:pPr algn="ctr"/>
            <a:endParaRPr lang="en-US" sz="3600" b="1" dirty="0"/>
          </a:p>
          <a:p>
            <a:pPr algn="ctr"/>
            <a:r>
              <a:rPr lang="en-US" sz="3600" b="1" dirty="0"/>
              <a:t>I believe that I will be able to take the experience I learned through this project and put it to good use in my future career.</a:t>
            </a:r>
          </a:p>
        </p:txBody>
      </p:sp>
      <p:pic>
        <p:nvPicPr>
          <p:cNvPr id="1026" name="Picture 2" descr="7 Best Courses to learn ASP .NET Core and MVC for Beginners in 2022 | by  javinpaul | Javarevisited | Medium">
            <a:extLst>
              <a:ext uri="{FF2B5EF4-FFF2-40B4-BE49-F238E27FC236}">
                <a16:creationId xmlns:a16="http://schemas.microsoft.com/office/drawing/2014/main" id="{9763D6E6-981B-418C-9118-1FF1FF11E01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283868" y="30776225"/>
            <a:ext cx="4297785" cy="26671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crosoft SQL Server Logo Vector (SVG, PDF, Ai, EPS, CDR) Free Download -  Logowik.com">
            <a:extLst>
              <a:ext uri="{FF2B5EF4-FFF2-40B4-BE49-F238E27FC236}">
                <a16:creationId xmlns:a16="http://schemas.microsoft.com/office/drawing/2014/main" id="{195A35EF-1CB2-4D8D-968D-65543A2F823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5373376" y="28443864"/>
            <a:ext cx="3887508" cy="291787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icrosoft launches Visual Studio Online public preview and ML.NET 1.4 |  VentureBeat">
            <a:extLst>
              <a:ext uri="{FF2B5EF4-FFF2-40B4-BE49-F238E27FC236}">
                <a16:creationId xmlns:a16="http://schemas.microsoft.com/office/drawing/2014/main" id="{DDD2B698-A8F5-4036-AFAE-E1FC556EAEB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7435539" y="31065013"/>
            <a:ext cx="3887508" cy="1943754"/>
          </a:xfrm>
          <a:prstGeom prst="rect">
            <a:avLst/>
          </a:prstGeom>
          <a:noFill/>
          <a:extLst>
            <a:ext uri="{909E8E84-426E-40DD-AFC4-6F175D3DCCD1}">
              <a14:hiddenFill xmlns:a14="http://schemas.microsoft.com/office/drawing/2010/main">
                <a:solidFill>
                  <a:srgbClr val="FFFFFF"/>
                </a:solidFill>
              </a14:hiddenFill>
            </a:ext>
          </a:extLst>
        </p:spPr>
      </p:pic>
      <p:sp>
        <p:nvSpPr>
          <p:cNvPr id="78" name="Text Box 405">
            <a:extLst>
              <a:ext uri="{FF2B5EF4-FFF2-40B4-BE49-F238E27FC236}">
                <a16:creationId xmlns:a16="http://schemas.microsoft.com/office/drawing/2014/main" id="{BE7994D9-4124-4F83-B67E-644F913D5DCF}"/>
              </a:ext>
            </a:extLst>
          </p:cNvPr>
          <p:cNvSpPr txBox="1">
            <a:spLocks noChangeArrowheads="1"/>
          </p:cNvSpPr>
          <p:nvPr/>
        </p:nvSpPr>
        <p:spPr bwMode="auto">
          <a:xfrm>
            <a:off x="33107383" y="29079750"/>
            <a:ext cx="9986488" cy="83080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267" tIns="45624" rIns="91267" bIns="45624">
            <a:spAutoFit/>
          </a:bodyPr>
          <a:lstStyle>
            <a:lvl1pPr>
              <a:spcBef>
                <a:spcPct val="20000"/>
              </a:spcBef>
              <a:buChar char="•"/>
              <a:defRPr sz="2900">
                <a:solidFill>
                  <a:schemeClr val="tx1"/>
                </a:solidFill>
                <a:latin typeface="Arial" charset="0"/>
              </a:defRPr>
            </a:lvl1pPr>
            <a:lvl2pPr marL="742950" indent="-285750">
              <a:spcBef>
                <a:spcPct val="20000"/>
              </a:spcBef>
              <a:buChar char="–"/>
              <a:defRPr sz="2900">
                <a:solidFill>
                  <a:schemeClr val="tx1"/>
                </a:solidFill>
                <a:latin typeface="Arial" charset="0"/>
              </a:defRPr>
            </a:lvl2pPr>
            <a:lvl3pPr marL="1143000" indent="-228600">
              <a:spcBef>
                <a:spcPct val="20000"/>
              </a:spcBef>
              <a:buChar char="•"/>
              <a:defRPr sz="2400">
                <a:solidFill>
                  <a:schemeClr val="tx1"/>
                </a:solidFill>
                <a:latin typeface="Arial" charset="0"/>
              </a:defRPr>
            </a:lvl3pPr>
            <a:lvl4pPr marL="1600200" indent="-228600">
              <a:spcBef>
                <a:spcPct val="20000"/>
              </a:spcBef>
              <a:buChar char="–"/>
              <a:defRPr sz="1900">
                <a:solidFill>
                  <a:schemeClr val="tx1"/>
                </a:solidFill>
                <a:latin typeface="Arial" charset="0"/>
              </a:defRPr>
            </a:lvl4pPr>
            <a:lvl5pPr marL="2057400" indent="-228600">
              <a:spcBef>
                <a:spcPct val="20000"/>
              </a:spcBef>
              <a:buChar char="»"/>
              <a:defRPr sz="1900">
                <a:solidFill>
                  <a:schemeClr val="tx1"/>
                </a:solidFill>
                <a:latin typeface="Arial" charset="0"/>
              </a:defRPr>
            </a:lvl5pPr>
            <a:lvl6pPr marL="2514600" indent="-228600" eaLnBrk="0" fontAlgn="base" hangingPunct="0">
              <a:spcBef>
                <a:spcPct val="20000"/>
              </a:spcBef>
              <a:spcAft>
                <a:spcPct val="0"/>
              </a:spcAft>
              <a:buChar char="»"/>
              <a:defRPr sz="1900">
                <a:solidFill>
                  <a:schemeClr val="tx1"/>
                </a:solidFill>
                <a:latin typeface="Arial" charset="0"/>
              </a:defRPr>
            </a:lvl6pPr>
            <a:lvl7pPr marL="2971800" indent="-228600" eaLnBrk="0" fontAlgn="base" hangingPunct="0">
              <a:spcBef>
                <a:spcPct val="20000"/>
              </a:spcBef>
              <a:spcAft>
                <a:spcPct val="0"/>
              </a:spcAft>
              <a:buChar char="»"/>
              <a:defRPr sz="1900">
                <a:solidFill>
                  <a:schemeClr val="tx1"/>
                </a:solidFill>
                <a:latin typeface="Arial" charset="0"/>
              </a:defRPr>
            </a:lvl7pPr>
            <a:lvl8pPr marL="3429000" indent="-228600" eaLnBrk="0" fontAlgn="base" hangingPunct="0">
              <a:spcBef>
                <a:spcPct val="20000"/>
              </a:spcBef>
              <a:spcAft>
                <a:spcPct val="0"/>
              </a:spcAft>
              <a:buChar char="»"/>
              <a:defRPr sz="1900">
                <a:solidFill>
                  <a:schemeClr val="tx1"/>
                </a:solidFill>
                <a:latin typeface="Arial" charset="0"/>
              </a:defRPr>
            </a:lvl8pPr>
            <a:lvl9pPr marL="3886200" indent="-228600" eaLnBrk="0" fontAlgn="base" hangingPunct="0">
              <a:spcBef>
                <a:spcPct val="20000"/>
              </a:spcBef>
              <a:spcAft>
                <a:spcPct val="0"/>
              </a:spcAft>
              <a:buChar char="»"/>
              <a:defRPr sz="1900">
                <a:solidFill>
                  <a:schemeClr val="tx1"/>
                </a:solidFill>
                <a:latin typeface="Arial" charset="0"/>
              </a:defRPr>
            </a:lvl9pPr>
          </a:lstStyle>
          <a:p>
            <a:pPr algn="ctr">
              <a:spcBef>
                <a:spcPct val="50000"/>
              </a:spcBef>
              <a:buFontTx/>
              <a:buNone/>
            </a:pPr>
            <a:r>
              <a:rPr lang="en-US" altLang="en-US" sz="4800" b="1" dirty="0">
                <a:solidFill>
                  <a:srgbClr val="F8F8F8"/>
                </a:solidFill>
                <a:latin typeface="Arial Narrow" charset="0"/>
              </a:rPr>
              <a:t>Acknowledgements</a:t>
            </a:r>
          </a:p>
        </p:txBody>
      </p:sp>
      <p:sp>
        <p:nvSpPr>
          <p:cNvPr id="80" name="TextBox 79">
            <a:extLst>
              <a:ext uri="{FF2B5EF4-FFF2-40B4-BE49-F238E27FC236}">
                <a16:creationId xmlns:a16="http://schemas.microsoft.com/office/drawing/2014/main" id="{2AE0BC27-5569-4E29-B0C5-393CEEF55E09}"/>
              </a:ext>
            </a:extLst>
          </p:cNvPr>
          <p:cNvSpPr txBox="1"/>
          <p:nvPr/>
        </p:nvSpPr>
        <p:spPr>
          <a:xfrm>
            <a:off x="33585673" y="29999074"/>
            <a:ext cx="8944103" cy="3416320"/>
          </a:xfrm>
          <a:prstGeom prst="rect">
            <a:avLst/>
          </a:prstGeom>
          <a:noFill/>
        </p:spPr>
        <p:txBody>
          <a:bodyPr wrap="square">
            <a:spAutoFit/>
          </a:bodyPr>
          <a:lstStyle/>
          <a:p>
            <a:pPr algn="ctr"/>
            <a:r>
              <a:rPr lang="en-US" sz="3600" b="1" dirty="0"/>
              <a:t>I would like to provide a special thanks to</a:t>
            </a:r>
          </a:p>
          <a:p>
            <a:pPr algn="ctr"/>
            <a:r>
              <a:rPr lang="en-US" sz="3600" b="1" dirty="0"/>
              <a:t>Dr. Brian Toone for his mentorship, overseeing of the project development, and his help on the completion of </a:t>
            </a:r>
            <a:r>
              <a:rPr lang="en-US" sz="3600" b="1" dirty="0" err="1"/>
              <a:t>IdeaShare</a:t>
            </a:r>
            <a:r>
              <a:rPr lang="en-US" sz="3600" b="1" dirty="0"/>
              <a:t>. Additional thanks to the entire Computer Science Department as well.</a:t>
            </a:r>
          </a:p>
          <a:p>
            <a:pPr algn="ctr"/>
            <a:endParaRPr lang="en-US" sz="3600" b="1" dirty="0"/>
          </a:p>
        </p:txBody>
      </p:sp>
    </p:spTree>
  </p:cSld>
  <p:clrMapOvr>
    <a:masterClrMapping/>
  </p:clrMapOvr>
</p:sld>
</file>

<file path=ppt/theme/theme1.xml><?xml version="1.0" encoding="utf-8"?>
<a:theme xmlns:a="http://schemas.openxmlformats.org/drawingml/2006/main" name="Custom Design">
  <a:themeElements>
    <a:clrScheme name="Custom Design 1">
      <a:dk1>
        <a:srgbClr val="000000"/>
      </a:dk1>
      <a:lt1>
        <a:srgbClr val="AABAC9"/>
      </a:lt1>
      <a:dk2>
        <a:srgbClr val="000000"/>
      </a:dk2>
      <a:lt2>
        <a:srgbClr val="808080"/>
      </a:lt2>
      <a:accent1>
        <a:srgbClr val="D7D7D7"/>
      </a:accent1>
      <a:accent2>
        <a:srgbClr val="003466"/>
      </a:accent2>
      <a:accent3>
        <a:srgbClr val="D2D9E1"/>
      </a:accent3>
      <a:accent4>
        <a:srgbClr val="000000"/>
      </a:accent4>
      <a:accent5>
        <a:srgbClr val="E8E8E8"/>
      </a:accent5>
      <a:accent6>
        <a:srgbClr val="002E5C"/>
      </a:accent6>
      <a:hlink>
        <a:srgbClr val="008000"/>
      </a:hlink>
      <a:folHlink>
        <a:srgbClr val="800000"/>
      </a:folHlink>
    </a:clrScheme>
    <a:fontScheme name="Custom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457200" tIns="457200" rIns="457200" bIns="457200" numCol="1" anchor="t" anchorCtr="0" compatLnSpc="1">
        <a:prstTxWarp prst="textNoShape">
          <a:avLst/>
        </a:prstTxWarp>
        <a:spAutoFit/>
      </a:bodyPr>
      <a:lstStyle>
        <a:defPPr marL="0" marR="0" indent="0" algn="l" defTabSz="4389438" rtl="0" eaLnBrk="1" fontAlgn="base" latinLnBrk="0" hangingPunct="1">
          <a:lnSpc>
            <a:spcPct val="100000"/>
          </a:lnSpc>
          <a:spcBef>
            <a:spcPct val="0"/>
          </a:spcBef>
          <a:spcAft>
            <a:spcPct val="0"/>
          </a:spcAft>
          <a:buClrTx/>
          <a:buSzTx/>
          <a:buFontTx/>
          <a:buNone/>
          <a:tabLst/>
          <a:defRPr kumimoji="0" lang="en-US" sz="29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457200" tIns="457200" rIns="457200" bIns="457200" numCol="1" anchor="t" anchorCtr="0" compatLnSpc="1">
        <a:prstTxWarp prst="textNoShape">
          <a:avLst/>
        </a:prstTxWarp>
        <a:spAutoFit/>
      </a:bodyPr>
      <a:lstStyle>
        <a:defPPr marL="0" marR="0" indent="0" algn="l" defTabSz="4389438" rtl="0" eaLnBrk="1" fontAlgn="base" latinLnBrk="0" hangingPunct="1">
          <a:lnSpc>
            <a:spcPct val="100000"/>
          </a:lnSpc>
          <a:spcBef>
            <a:spcPct val="0"/>
          </a:spcBef>
          <a:spcAft>
            <a:spcPct val="0"/>
          </a:spcAft>
          <a:buClrTx/>
          <a:buSzTx/>
          <a:buFontTx/>
          <a:buNone/>
          <a:tabLst/>
          <a:defRPr kumimoji="0" lang="en-US" sz="29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Custom Design 1">
        <a:dk1>
          <a:srgbClr val="000000"/>
        </a:dk1>
        <a:lt1>
          <a:srgbClr val="AABAC9"/>
        </a:lt1>
        <a:dk2>
          <a:srgbClr val="000000"/>
        </a:dk2>
        <a:lt2>
          <a:srgbClr val="808080"/>
        </a:lt2>
        <a:accent1>
          <a:srgbClr val="D7D7D7"/>
        </a:accent1>
        <a:accent2>
          <a:srgbClr val="003466"/>
        </a:accent2>
        <a:accent3>
          <a:srgbClr val="D2D9E1"/>
        </a:accent3>
        <a:accent4>
          <a:srgbClr val="000000"/>
        </a:accent4>
        <a:accent5>
          <a:srgbClr val="E8E8E8"/>
        </a:accent5>
        <a:accent6>
          <a:srgbClr val="002E5C"/>
        </a:accent6>
        <a:hlink>
          <a:srgbClr val="008000"/>
        </a:hlink>
        <a:folHlink>
          <a:srgbClr val="800000"/>
        </a:folHlink>
      </a:clrScheme>
      <a:clrMap bg1="lt1" tx1="dk1" bg2="lt2" tx2="dk2" accent1="accent1" accent2="accent2" accent3="accent3" accent4="accent4" accent5="accent5" accent6="accent6" hlink="hlink" folHlink="folHlink"/>
    </a:extraClrScheme>
    <a:extraClrScheme>
      <a:clrScheme name="Custom Design 2">
        <a:dk1>
          <a:srgbClr val="603000"/>
        </a:dk1>
        <a:lt1>
          <a:srgbClr val="CF9860"/>
        </a:lt1>
        <a:dk2>
          <a:srgbClr val="000000"/>
        </a:dk2>
        <a:lt2>
          <a:srgbClr val="808080"/>
        </a:lt2>
        <a:accent1>
          <a:srgbClr val="FFFFCF"/>
        </a:accent1>
        <a:accent2>
          <a:srgbClr val="603000"/>
        </a:accent2>
        <a:accent3>
          <a:srgbClr val="E4CAB6"/>
        </a:accent3>
        <a:accent4>
          <a:srgbClr val="512700"/>
        </a:accent4>
        <a:accent5>
          <a:srgbClr val="FFFFE4"/>
        </a:accent5>
        <a:accent6>
          <a:srgbClr val="562A00"/>
        </a:accent6>
        <a:hlink>
          <a:srgbClr val="C21414"/>
        </a:hlink>
        <a:folHlink>
          <a:srgbClr val="660066"/>
        </a:folHlink>
      </a:clrScheme>
      <a:clrMap bg1="lt1" tx1="dk1" bg2="lt2" tx2="dk2" accent1="accent1" accent2="accent2" accent3="accent3" accent4="accent4" accent5="accent5" accent6="accent6" hlink="hlink" folHlink="folHlink"/>
    </a:extraClrScheme>
    <a:extraClrScheme>
      <a:clrScheme name="Custom Design 3">
        <a:dk1>
          <a:srgbClr val="505750"/>
        </a:dk1>
        <a:lt1>
          <a:srgbClr val="FFFFFF"/>
        </a:lt1>
        <a:dk2>
          <a:srgbClr val="000000"/>
        </a:dk2>
        <a:lt2>
          <a:srgbClr val="808080"/>
        </a:lt2>
        <a:accent1>
          <a:srgbClr val="DFDFDF"/>
        </a:accent1>
        <a:accent2>
          <a:srgbClr val="9F3000"/>
        </a:accent2>
        <a:accent3>
          <a:srgbClr val="FFFFFF"/>
        </a:accent3>
        <a:accent4>
          <a:srgbClr val="434943"/>
        </a:accent4>
        <a:accent5>
          <a:srgbClr val="ECECEC"/>
        </a:accent5>
        <a:accent6>
          <a:srgbClr val="902A00"/>
        </a:accent6>
        <a:hlink>
          <a:srgbClr val="C21414"/>
        </a:hlink>
        <a:folHlink>
          <a:srgbClr val="660066"/>
        </a:folHlink>
      </a:clrScheme>
      <a:clrMap bg1="lt1" tx1="dk1" bg2="lt2" tx2="dk2" accent1="accent1" accent2="accent2" accent3="accent3" accent4="accent4" accent5="accent5" accent6="accent6" hlink="hlink" folHlink="folHlink"/>
    </a:extraClrScheme>
    <a:extraClrScheme>
      <a:clrScheme name="Custom Design 4">
        <a:dk1>
          <a:srgbClr val="3A0000"/>
        </a:dk1>
        <a:lt1>
          <a:srgbClr val="FFFFFF"/>
        </a:lt1>
        <a:dk2>
          <a:srgbClr val="000000"/>
        </a:dk2>
        <a:lt2>
          <a:srgbClr val="808080"/>
        </a:lt2>
        <a:accent1>
          <a:srgbClr val="FFFFCF"/>
        </a:accent1>
        <a:accent2>
          <a:srgbClr val="9F0000"/>
        </a:accent2>
        <a:accent3>
          <a:srgbClr val="FFFFFF"/>
        </a:accent3>
        <a:accent4>
          <a:srgbClr val="300000"/>
        </a:accent4>
        <a:accent5>
          <a:srgbClr val="FFFFE4"/>
        </a:accent5>
        <a:accent6>
          <a:srgbClr val="90000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5">
        <a:dk1>
          <a:srgbClr val="002336"/>
        </a:dk1>
        <a:lt1>
          <a:srgbClr val="E8F0F8"/>
        </a:lt1>
        <a:dk2>
          <a:srgbClr val="000000"/>
        </a:dk2>
        <a:lt2>
          <a:srgbClr val="808080"/>
        </a:lt2>
        <a:accent1>
          <a:srgbClr val="FFFFEF"/>
        </a:accent1>
        <a:accent2>
          <a:srgbClr val="00679F"/>
        </a:accent2>
        <a:accent3>
          <a:srgbClr val="F2F6FB"/>
        </a:accent3>
        <a:accent4>
          <a:srgbClr val="001C2D"/>
        </a:accent4>
        <a:accent5>
          <a:srgbClr val="FFFFF6"/>
        </a:accent5>
        <a:accent6>
          <a:srgbClr val="005D9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6">
        <a:dk1>
          <a:srgbClr val="002336"/>
        </a:dk1>
        <a:lt1>
          <a:srgbClr val="CFCFFF"/>
        </a:lt1>
        <a:dk2>
          <a:srgbClr val="000000"/>
        </a:dk2>
        <a:lt2>
          <a:srgbClr val="808080"/>
        </a:lt2>
        <a:accent1>
          <a:srgbClr val="FFFFFF"/>
        </a:accent1>
        <a:accent2>
          <a:srgbClr val="003060"/>
        </a:accent2>
        <a:accent3>
          <a:srgbClr val="E4E4FF"/>
        </a:accent3>
        <a:accent4>
          <a:srgbClr val="001C2D"/>
        </a:accent4>
        <a:accent5>
          <a:srgbClr val="FFFFFF"/>
        </a:accent5>
        <a:accent6>
          <a:srgbClr val="002A56"/>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7">
        <a:dk1>
          <a:srgbClr val="000000"/>
        </a:dk1>
        <a:lt1>
          <a:srgbClr val="FFFFFF"/>
        </a:lt1>
        <a:dk2>
          <a:srgbClr val="000000"/>
        </a:dk2>
        <a:lt2>
          <a:srgbClr val="808080"/>
        </a:lt2>
        <a:accent1>
          <a:srgbClr val="EAEAEA"/>
        </a:accent1>
        <a:accent2>
          <a:srgbClr val="4B4B4B"/>
        </a:accent2>
        <a:accent3>
          <a:srgbClr val="FFFFFF"/>
        </a:accent3>
        <a:accent4>
          <a:srgbClr val="000000"/>
        </a:accent4>
        <a:accent5>
          <a:srgbClr val="F3F3F3"/>
        </a:accent5>
        <a:accent6>
          <a:srgbClr val="434343"/>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8">
        <a:dk1>
          <a:srgbClr val="000000"/>
        </a:dk1>
        <a:lt1>
          <a:srgbClr val="E3DABB"/>
        </a:lt1>
        <a:dk2>
          <a:srgbClr val="000000"/>
        </a:dk2>
        <a:lt2>
          <a:srgbClr val="808080"/>
        </a:lt2>
        <a:accent1>
          <a:srgbClr val="EAEAEA"/>
        </a:accent1>
        <a:accent2>
          <a:srgbClr val="065290"/>
        </a:accent2>
        <a:accent3>
          <a:srgbClr val="EFEADA"/>
        </a:accent3>
        <a:accent4>
          <a:srgbClr val="000000"/>
        </a:accent4>
        <a:accent5>
          <a:srgbClr val="F3F3F3"/>
        </a:accent5>
        <a:accent6>
          <a:srgbClr val="054982"/>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9">
        <a:dk1>
          <a:srgbClr val="00009F"/>
        </a:dk1>
        <a:lt1>
          <a:srgbClr val="FFCFFF"/>
        </a:lt1>
        <a:dk2>
          <a:srgbClr val="000000"/>
        </a:dk2>
        <a:lt2>
          <a:srgbClr val="808080"/>
        </a:lt2>
        <a:accent1>
          <a:srgbClr val="FFFFFF"/>
        </a:accent1>
        <a:accent2>
          <a:srgbClr val="60009F"/>
        </a:accent2>
        <a:accent3>
          <a:srgbClr val="FFE4FF"/>
        </a:accent3>
        <a:accent4>
          <a:srgbClr val="000087"/>
        </a:accent4>
        <a:accent5>
          <a:srgbClr val="FFFFFF"/>
        </a:accent5>
        <a:accent6>
          <a:srgbClr val="56009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10">
        <a:dk1>
          <a:srgbClr val="003000"/>
        </a:dk1>
        <a:lt1>
          <a:srgbClr val="9FCF9F"/>
        </a:lt1>
        <a:dk2>
          <a:srgbClr val="000000"/>
        </a:dk2>
        <a:lt2>
          <a:srgbClr val="808080"/>
        </a:lt2>
        <a:accent1>
          <a:srgbClr val="FFFFFF"/>
        </a:accent1>
        <a:accent2>
          <a:srgbClr val="006730"/>
        </a:accent2>
        <a:accent3>
          <a:srgbClr val="CDE4CD"/>
        </a:accent3>
        <a:accent4>
          <a:srgbClr val="002700"/>
        </a:accent4>
        <a:accent5>
          <a:srgbClr val="FFFFFF"/>
        </a:accent5>
        <a:accent6>
          <a:srgbClr val="005D2A"/>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Custom Design 11">
        <a:dk1>
          <a:srgbClr val="000000"/>
        </a:dk1>
        <a:lt1>
          <a:srgbClr val="FFFFD5"/>
        </a:lt1>
        <a:dk2>
          <a:srgbClr val="000000"/>
        </a:dk2>
        <a:lt2>
          <a:srgbClr val="808080"/>
        </a:lt2>
        <a:accent1>
          <a:srgbClr val="D7DFCF"/>
        </a:accent1>
        <a:accent2>
          <a:srgbClr val="661600"/>
        </a:accent2>
        <a:accent3>
          <a:srgbClr val="FFFFE7"/>
        </a:accent3>
        <a:accent4>
          <a:srgbClr val="000000"/>
        </a:accent4>
        <a:accent5>
          <a:srgbClr val="E8ECE4"/>
        </a:accent5>
        <a:accent6>
          <a:srgbClr val="5C1300"/>
        </a:accent6>
        <a:hlink>
          <a:srgbClr val="008000"/>
        </a:hlink>
        <a:folHlink>
          <a:srgbClr val="8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Custom Design">
  <a:themeElements>
    <a:clrScheme name="1_Custom Design 1">
      <a:dk1>
        <a:srgbClr val="000000"/>
      </a:dk1>
      <a:lt1>
        <a:srgbClr val="AABAC9"/>
      </a:lt1>
      <a:dk2>
        <a:srgbClr val="000000"/>
      </a:dk2>
      <a:lt2>
        <a:srgbClr val="808080"/>
      </a:lt2>
      <a:accent1>
        <a:srgbClr val="D7D7D7"/>
      </a:accent1>
      <a:accent2>
        <a:srgbClr val="003466"/>
      </a:accent2>
      <a:accent3>
        <a:srgbClr val="D2D9E1"/>
      </a:accent3>
      <a:accent4>
        <a:srgbClr val="000000"/>
      </a:accent4>
      <a:accent5>
        <a:srgbClr val="E8E8E8"/>
      </a:accent5>
      <a:accent6>
        <a:srgbClr val="002E5C"/>
      </a:accent6>
      <a:hlink>
        <a:srgbClr val="008000"/>
      </a:hlink>
      <a:folHlink>
        <a:srgbClr val="800000"/>
      </a:folHlink>
    </a:clrScheme>
    <a:fontScheme name="1_Custom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457200" tIns="457200" rIns="457200" bIns="457200" numCol="1" anchor="t" anchorCtr="0" compatLnSpc="1">
        <a:prstTxWarp prst="textNoShape">
          <a:avLst/>
        </a:prstTxWarp>
        <a:spAutoFit/>
      </a:bodyPr>
      <a:lstStyle>
        <a:defPPr marL="0" marR="0" indent="0" algn="l" defTabSz="4389438" rtl="0" eaLnBrk="1" fontAlgn="base" latinLnBrk="0" hangingPunct="1">
          <a:lnSpc>
            <a:spcPct val="100000"/>
          </a:lnSpc>
          <a:spcBef>
            <a:spcPct val="0"/>
          </a:spcBef>
          <a:spcAft>
            <a:spcPct val="0"/>
          </a:spcAft>
          <a:buClrTx/>
          <a:buSzTx/>
          <a:buFontTx/>
          <a:buNone/>
          <a:tabLst/>
          <a:defRPr kumimoji="0" lang="en-US" sz="29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457200" tIns="457200" rIns="457200" bIns="457200" numCol="1" anchor="t" anchorCtr="0" compatLnSpc="1">
        <a:prstTxWarp prst="textNoShape">
          <a:avLst/>
        </a:prstTxWarp>
        <a:spAutoFit/>
      </a:bodyPr>
      <a:lstStyle>
        <a:defPPr marL="0" marR="0" indent="0" algn="l" defTabSz="4389438" rtl="0" eaLnBrk="1" fontAlgn="base" latinLnBrk="0" hangingPunct="1">
          <a:lnSpc>
            <a:spcPct val="100000"/>
          </a:lnSpc>
          <a:spcBef>
            <a:spcPct val="0"/>
          </a:spcBef>
          <a:spcAft>
            <a:spcPct val="0"/>
          </a:spcAft>
          <a:buClrTx/>
          <a:buSzTx/>
          <a:buFontTx/>
          <a:buNone/>
          <a:tabLst/>
          <a:defRPr kumimoji="0" lang="en-US" sz="29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1_Custom Design 1">
        <a:dk1>
          <a:srgbClr val="000000"/>
        </a:dk1>
        <a:lt1>
          <a:srgbClr val="AABAC9"/>
        </a:lt1>
        <a:dk2>
          <a:srgbClr val="000000"/>
        </a:dk2>
        <a:lt2>
          <a:srgbClr val="808080"/>
        </a:lt2>
        <a:accent1>
          <a:srgbClr val="D7D7D7"/>
        </a:accent1>
        <a:accent2>
          <a:srgbClr val="003466"/>
        </a:accent2>
        <a:accent3>
          <a:srgbClr val="D2D9E1"/>
        </a:accent3>
        <a:accent4>
          <a:srgbClr val="000000"/>
        </a:accent4>
        <a:accent5>
          <a:srgbClr val="E8E8E8"/>
        </a:accent5>
        <a:accent6>
          <a:srgbClr val="002E5C"/>
        </a:accent6>
        <a:hlink>
          <a:srgbClr val="008000"/>
        </a:hlink>
        <a:folHlink>
          <a:srgbClr val="800000"/>
        </a:folHlink>
      </a:clrScheme>
      <a:clrMap bg1="lt1" tx1="dk1" bg2="lt2" tx2="dk2" accent1="accent1" accent2="accent2" accent3="accent3" accent4="accent4" accent5="accent5" accent6="accent6" hlink="hlink" folHlink="folHlink"/>
    </a:extraClrScheme>
    <a:extraClrScheme>
      <a:clrScheme name="1_Custom Design 2">
        <a:dk1>
          <a:srgbClr val="603000"/>
        </a:dk1>
        <a:lt1>
          <a:srgbClr val="CF9860"/>
        </a:lt1>
        <a:dk2>
          <a:srgbClr val="000000"/>
        </a:dk2>
        <a:lt2>
          <a:srgbClr val="808080"/>
        </a:lt2>
        <a:accent1>
          <a:srgbClr val="FFFFCF"/>
        </a:accent1>
        <a:accent2>
          <a:srgbClr val="603000"/>
        </a:accent2>
        <a:accent3>
          <a:srgbClr val="E4CAB6"/>
        </a:accent3>
        <a:accent4>
          <a:srgbClr val="512700"/>
        </a:accent4>
        <a:accent5>
          <a:srgbClr val="FFFFE4"/>
        </a:accent5>
        <a:accent6>
          <a:srgbClr val="562A00"/>
        </a:accent6>
        <a:hlink>
          <a:srgbClr val="C21414"/>
        </a:hlink>
        <a:folHlink>
          <a:srgbClr val="660066"/>
        </a:folHlink>
      </a:clrScheme>
      <a:clrMap bg1="lt1" tx1="dk1" bg2="lt2" tx2="dk2" accent1="accent1" accent2="accent2" accent3="accent3" accent4="accent4" accent5="accent5" accent6="accent6" hlink="hlink" folHlink="folHlink"/>
    </a:extraClrScheme>
    <a:extraClrScheme>
      <a:clrScheme name="1_Custom Design 3">
        <a:dk1>
          <a:srgbClr val="505750"/>
        </a:dk1>
        <a:lt1>
          <a:srgbClr val="FFFFFF"/>
        </a:lt1>
        <a:dk2>
          <a:srgbClr val="000000"/>
        </a:dk2>
        <a:lt2>
          <a:srgbClr val="808080"/>
        </a:lt2>
        <a:accent1>
          <a:srgbClr val="DFDFDF"/>
        </a:accent1>
        <a:accent2>
          <a:srgbClr val="9F3000"/>
        </a:accent2>
        <a:accent3>
          <a:srgbClr val="FFFFFF"/>
        </a:accent3>
        <a:accent4>
          <a:srgbClr val="434943"/>
        </a:accent4>
        <a:accent5>
          <a:srgbClr val="ECECEC"/>
        </a:accent5>
        <a:accent6>
          <a:srgbClr val="902A00"/>
        </a:accent6>
        <a:hlink>
          <a:srgbClr val="C21414"/>
        </a:hlink>
        <a:folHlink>
          <a:srgbClr val="660066"/>
        </a:folHlink>
      </a:clrScheme>
      <a:clrMap bg1="lt1" tx1="dk1" bg2="lt2" tx2="dk2" accent1="accent1" accent2="accent2" accent3="accent3" accent4="accent4" accent5="accent5" accent6="accent6" hlink="hlink" folHlink="folHlink"/>
    </a:extraClrScheme>
    <a:extraClrScheme>
      <a:clrScheme name="1_Custom Design 4">
        <a:dk1>
          <a:srgbClr val="3A0000"/>
        </a:dk1>
        <a:lt1>
          <a:srgbClr val="FFFFFF"/>
        </a:lt1>
        <a:dk2>
          <a:srgbClr val="000000"/>
        </a:dk2>
        <a:lt2>
          <a:srgbClr val="808080"/>
        </a:lt2>
        <a:accent1>
          <a:srgbClr val="FFFFCF"/>
        </a:accent1>
        <a:accent2>
          <a:srgbClr val="9F0000"/>
        </a:accent2>
        <a:accent3>
          <a:srgbClr val="FFFFFF"/>
        </a:accent3>
        <a:accent4>
          <a:srgbClr val="300000"/>
        </a:accent4>
        <a:accent5>
          <a:srgbClr val="FFFFE4"/>
        </a:accent5>
        <a:accent6>
          <a:srgbClr val="90000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1_Custom Design 5">
        <a:dk1>
          <a:srgbClr val="002336"/>
        </a:dk1>
        <a:lt1>
          <a:srgbClr val="E8F0F8"/>
        </a:lt1>
        <a:dk2>
          <a:srgbClr val="000000"/>
        </a:dk2>
        <a:lt2>
          <a:srgbClr val="808080"/>
        </a:lt2>
        <a:accent1>
          <a:srgbClr val="FFFFEF"/>
        </a:accent1>
        <a:accent2>
          <a:srgbClr val="00679F"/>
        </a:accent2>
        <a:accent3>
          <a:srgbClr val="F2F6FB"/>
        </a:accent3>
        <a:accent4>
          <a:srgbClr val="001C2D"/>
        </a:accent4>
        <a:accent5>
          <a:srgbClr val="FFFFF6"/>
        </a:accent5>
        <a:accent6>
          <a:srgbClr val="005D9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1_Custom Design 6">
        <a:dk1>
          <a:srgbClr val="002336"/>
        </a:dk1>
        <a:lt1>
          <a:srgbClr val="CFCFFF"/>
        </a:lt1>
        <a:dk2>
          <a:srgbClr val="000000"/>
        </a:dk2>
        <a:lt2>
          <a:srgbClr val="808080"/>
        </a:lt2>
        <a:accent1>
          <a:srgbClr val="FFFFFF"/>
        </a:accent1>
        <a:accent2>
          <a:srgbClr val="003060"/>
        </a:accent2>
        <a:accent3>
          <a:srgbClr val="E4E4FF"/>
        </a:accent3>
        <a:accent4>
          <a:srgbClr val="001C2D"/>
        </a:accent4>
        <a:accent5>
          <a:srgbClr val="FFFFFF"/>
        </a:accent5>
        <a:accent6>
          <a:srgbClr val="002A56"/>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1_Custom Design 7">
        <a:dk1>
          <a:srgbClr val="000000"/>
        </a:dk1>
        <a:lt1>
          <a:srgbClr val="FFFFFF"/>
        </a:lt1>
        <a:dk2>
          <a:srgbClr val="000000"/>
        </a:dk2>
        <a:lt2>
          <a:srgbClr val="808080"/>
        </a:lt2>
        <a:accent1>
          <a:srgbClr val="EAEAEA"/>
        </a:accent1>
        <a:accent2>
          <a:srgbClr val="4B4B4B"/>
        </a:accent2>
        <a:accent3>
          <a:srgbClr val="FFFFFF"/>
        </a:accent3>
        <a:accent4>
          <a:srgbClr val="000000"/>
        </a:accent4>
        <a:accent5>
          <a:srgbClr val="F3F3F3"/>
        </a:accent5>
        <a:accent6>
          <a:srgbClr val="434343"/>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1_Custom Design 8">
        <a:dk1>
          <a:srgbClr val="000000"/>
        </a:dk1>
        <a:lt1>
          <a:srgbClr val="E3DABB"/>
        </a:lt1>
        <a:dk2>
          <a:srgbClr val="000000"/>
        </a:dk2>
        <a:lt2>
          <a:srgbClr val="808080"/>
        </a:lt2>
        <a:accent1>
          <a:srgbClr val="EAEAEA"/>
        </a:accent1>
        <a:accent2>
          <a:srgbClr val="065290"/>
        </a:accent2>
        <a:accent3>
          <a:srgbClr val="EFEADA"/>
        </a:accent3>
        <a:accent4>
          <a:srgbClr val="000000"/>
        </a:accent4>
        <a:accent5>
          <a:srgbClr val="F3F3F3"/>
        </a:accent5>
        <a:accent6>
          <a:srgbClr val="054982"/>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1_Custom Design 9">
        <a:dk1>
          <a:srgbClr val="00009F"/>
        </a:dk1>
        <a:lt1>
          <a:srgbClr val="FFCFFF"/>
        </a:lt1>
        <a:dk2>
          <a:srgbClr val="000000"/>
        </a:dk2>
        <a:lt2>
          <a:srgbClr val="808080"/>
        </a:lt2>
        <a:accent1>
          <a:srgbClr val="FFFFFF"/>
        </a:accent1>
        <a:accent2>
          <a:srgbClr val="60009F"/>
        </a:accent2>
        <a:accent3>
          <a:srgbClr val="FFE4FF"/>
        </a:accent3>
        <a:accent4>
          <a:srgbClr val="000087"/>
        </a:accent4>
        <a:accent5>
          <a:srgbClr val="FFFFFF"/>
        </a:accent5>
        <a:accent6>
          <a:srgbClr val="56009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1_Custom Design 10">
        <a:dk1>
          <a:srgbClr val="003000"/>
        </a:dk1>
        <a:lt1>
          <a:srgbClr val="9FCF9F"/>
        </a:lt1>
        <a:dk2>
          <a:srgbClr val="000000"/>
        </a:dk2>
        <a:lt2>
          <a:srgbClr val="808080"/>
        </a:lt2>
        <a:accent1>
          <a:srgbClr val="FFFFFF"/>
        </a:accent1>
        <a:accent2>
          <a:srgbClr val="006730"/>
        </a:accent2>
        <a:accent3>
          <a:srgbClr val="CDE4CD"/>
        </a:accent3>
        <a:accent4>
          <a:srgbClr val="002700"/>
        </a:accent4>
        <a:accent5>
          <a:srgbClr val="FFFFFF"/>
        </a:accent5>
        <a:accent6>
          <a:srgbClr val="005D2A"/>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1_Custom Design 11">
        <a:dk1>
          <a:srgbClr val="000000"/>
        </a:dk1>
        <a:lt1>
          <a:srgbClr val="FFFFD5"/>
        </a:lt1>
        <a:dk2>
          <a:srgbClr val="000000"/>
        </a:dk2>
        <a:lt2>
          <a:srgbClr val="808080"/>
        </a:lt2>
        <a:accent1>
          <a:srgbClr val="D7DFCF"/>
        </a:accent1>
        <a:accent2>
          <a:srgbClr val="661600"/>
        </a:accent2>
        <a:accent3>
          <a:srgbClr val="FFFFE7"/>
        </a:accent3>
        <a:accent4>
          <a:srgbClr val="000000"/>
        </a:accent4>
        <a:accent5>
          <a:srgbClr val="E8ECE4"/>
        </a:accent5>
        <a:accent6>
          <a:srgbClr val="5C1300"/>
        </a:accent6>
        <a:hlink>
          <a:srgbClr val="008000"/>
        </a:hlink>
        <a:folHlink>
          <a:srgbClr val="8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Custom Design">
  <a:themeElements>
    <a:clrScheme name="2_Custom Design 1">
      <a:dk1>
        <a:srgbClr val="000000"/>
      </a:dk1>
      <a:lt1>
        <a:srgbClr val="AABAC9"/>
      </a:lt1>
      <a:dk2>
        <a:srgbClr val="000000"/>
      </a:dk2>
      <a:lt2>
        <a:srgbClr val="808080"/>
      </a:lt2>
      <a:accent1>
        <a:srgbClr val="D7D7D7"/>
      </a:accent1>
      <a:accent2>
        <a:srgbClr val="003466"/>
      </a:accent2>
      <a:accent3>
        <a:srgbClr val="D2D9E1"/>
      </a:accent3>
      <a:accent4>
        <a:srgbClr val="000000"/>
      </a:accent4>
      <a:accent5>
        <a:srgbClr val="E8E8E8"/>
      </a:accent5>
      <a:accent6>
        <a:srgbClr val="002E5C"/>
      </a:accent6>
      <a:hlink>
        <a:srgbClr val="008000"/>
      </a:hlink>
      <a:folHlink>
        <a:srgbClr val="800000"/>
      </a:folHlink>
    </a:clrScheme>
    <a:fontScheme name="2_Custom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457200" tIns="457200" rIns="457200" bIns="457200" numCol="1" anchor="t" anchorCtr="0" compatLnSpc="1">
        <a:prstTxWarp prst="textNoShape">
          <a:avLst/>
        </a:prstTxWarp>
        <a:spAutoFit/>
      </a:bodyPr>
      <a:lstStyle>
        <a:defPPr marL="0" marR="0" indent="0" algn="l" defTabSz="4389438" rtl="0" eaLnBrk="1" fontAlgn="base" latinLnBrk="0" hangingPunct="1">
          <a:lnSpc>
            <a:spcPct val="100000"/>
          </a:lnSpc>
          <a:spcBef>
            <a:spcPct val="0"/>
          </a:spcBef>
          <a:spcAft>
            <a:spcPct val="0"/>
          </a:spcAft>
          <a:buClrTx/>
          <a:buSzTx/>
          <a:buFontTx/>
          <a:buNone/>
          <a:tabLst/>
          <a:defRPr kumimoji="0" lang="en-US" sz="2900" b="0"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457200" tIns="457200" rIns="457200" bIns="457200" numCol="1" anchor="t" anchorCtr="0" compatLnSpc="1">
        <a:prstTxWarp prst="textNoShape">
          <a:avLst/>
        </a:prstTxWarp>
        <a:spAutoFit/>
      </a:bodyPr>
      <a:lstStyle>
        <a:defPPr marL="0" marR="0" indent="0" algn="l" defTabSz="4389438" rtl="0" eaLnBrk="1" fontAlgn="base" latinLnBrk="0" hangingPunct="1">
          <a:lnSpc>
            <a:spcPct val="100000"/>
          </a:lnSpc>
          <a:spcBef>
            <a:spcPct val="0"/>
          </a:spcBef>
          <a:spcAft>
            <a:spcPct val="0"/>
          </a:spcAft>
          <a:buClrTx/>
          <a:buSzTx/>
          <a:buFontTx/>
          <a:buNone/>
          <a:tabLst/>
          <a:defRPr kumimoji="0" lang="en-US" sz="2900" b="0" i="0" u="none" strike="noStrike" cap="none" normalizeH="0" baseline="0" smtClean="0">
            <a:ln>
              <a:noFill/>
            </a:ln>
            <a:solidFill>
              <a:schemeClr val="tx1"/>
            </a:solidFill>
            <a:effectLst/>
            <a:latin typeface="Arial Narrow" pitchFamily="34" charset="0"/>
          </a:defRPr>
        </a:defPPr>
      </a:lstStyle>
    </a:lnDef>
  </a:objectDefaults>
  <a:extraClrSchemeLst>
    <a:extraClrScheme>
      <a:clrScheme name="2_Custom Design 1">
        <a:dk1>
          <a:srgbClr val="000000"/>
        </a:dk1>
        <a:lt1>
          <a:srgbClr val="AABAC9"/>
        </a:lt1>
        <a:dk2>
          <a:srgbClr val="000000"/>
        </a:dk2>
        <a:lt2>
          <a:srgbClr val="808080"/>
        </a:lt2>
        <a:accent1>
          <a:srgbClr val="D7D7D7"/>
        </a:accent1>
        <a:accent2>
          <a:srgbClr val="003466"/>
        </a:accent2>
        <a:accent3>
          <a:srgbClr val="D2D9E1"/>
        </a:accent3>
        <a:accent4>
          <a:srgbClr val="000000"/>
        </a:accent4>
        <a:accent5>
          <a:srgbClr val="E8E8E8"/>
        </a:accent5>
        <a:accent6>
          <a:srgbClr val="002E5C"/>
        </a:accent6>
        <a:hlink>
          <a:srgbClr val="008000"/>
        </a:hlink>
        <a:folHlink>
          <a:srgbClr val="800000"/>
        </a:folHlink>
      </a:clrScheme>
      <a:clrMap bg1="lt1" tx1="dk1" bg2="lt2" tx2="dk2" accent1="accent1" accent2="accent2" accent3="accent3" accent4="accent4" accent5="accent5" accent6="accent6" hlink="hlink" folHlink="folHlink"/>
    </a:extraClrScheme>
    <a:extraClrScheme>
      <a:clrScheme name="2_Custom Design 2">
        <a:dk1>
          <a:srgbClr val="603000"/>
        </a:dk1>
        <a:lt1>
          <a:srgbClr val="CF9860"/>
        </a:lt1>
        <a:dk2>
          <a:srgbClr val="000000"/>
        </a:dk2>
        <a:lt2>
          <a:srgbClr val="808080"/>
        </a:lt2>
        <a:accent1>
          <a:srgbClr val="FFFFCF"/>
        </a:accent1>
        <a:accent2>
          <a:srgbClr val="603000"/>
        </a:accent2>
        <a:accent3>
          <a:srgbClr val="E4CAB6"/>
        </a:accent3>
        <a:accent4>
          <a:srgbClr val="512700"/>
        </a:accent4>
        <a:accent5>
          <a:srgbClr val="FFFFE4"/>
        </a:accent5>
        <a:accent6>
          <a:srgbClr val="562A00"/>
        </a:accent6>
        <a:hlink>
          <a:srgbClr val="C21414"/>
        </a:hlink>
        <a:folHlink>
          <a:srgbClr val="660066"/>
        </a:folHlink>
      </a:clrScheme>
      <a:clrMap bg1="lt1" tx1="dk1" bg2="lt2" tx2="dk2" accent1="accent1" accent2="accent2" accent3="accent3" accent4="accent4" accent5="accent5" accent6="accent6" hlink="hlink" folHlink="folHlink"/>
    </a:extraClrScheme>
    <a:extraClrScheme>
      <a:clrScheme name="2_Custom Design 3">
        <a:dk1>
          <a:srgbClr val="505750"/>
        </a:dk1>
        <a:lt1>
          <a:srgbClr val="FFFFFF"/>
        </a:lt1>
        <a:dk2>
          <a:srgbClr val="000000"/>
        </a:dk2>
        <a:lt2>
          <a:srgbClr val="808080"/>
        </a:lt2>
        <a:accent1>
          <a:srgbClr val="DFDFDF"/>
        </a:accent1>
        <a:accent2>
          <a:srgbClr val="9F3000"/>
        </a:accent2>
        <a:accent3>
          <a:srgbClr val="FFFFFF"/>
        </a:accent3>
        <a:accent4>
          <a:srgbClr val="434943"/>
        </a:accent4>
        <a:accent5>
          <a:srgbClr val="ECECEC"/>
        </a:accent5>
        <a:accent6>
          <a:srgbClr val="902A00"/>
        </a:accent6>
        <a:hlink>
          <a:srgbClr val="C21414"/>
        </a:hlink>
        <a:folHlink>
          <a:srgbClr val="660066"/>
        </a:folHlink>
      </a:clrScheme>
      <a:clrMap bg1="lt1" tx1="dk1" bg2="lt2" tx2="dk2" accent1="accent1" accent2="accent2" accent3="accent3" accent4="accent4" accent5="accent5" accent6="accent6" hlink="hlink" folHlink="folHlink"/>
    </a:extraClrScheme>
    <a:extraClrScheme>
      <a:clrScheme name="2_Custom Design 4">
        <a:dk1>
          <a:srgbClr val="3A0000"/>
        </a:dk1>
        <a:lt1>
          <a:srgbClr val="FFFFFF"/>
        </a:lt1>
        <a:dk2>
          <a:srgbClr val="000000"/>
        </a:dk2>
        <a:lt2>
          <a:srgbClr val="808080"/>
        </a:lt2>
        <a:accent1>
          <a:srgbClr val="FFFFCF"/>
        </a:accent1>
        <a:accent2>
          <a:srgbClr val="9F0000"/>
        </a:accent2>
        <a:accent3>
          <a:srgbClr val="FFFFFF"/>
        </a:accent3>
        <a:accent4>
          <a:srgbClr val="300000"/>
        </a:accent4>
        <a:accent5>
          <a:srgbClr val="FFFFE4"/>
        </a:accent5>
        <a:accent6>
          <a:srgbClr val="90000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2_Custom Design 5">
        <a:dk1>
          <a:srgbClr val="002336"/>
        </a:dk1>
        <a:lt1>
          <a:srgbClr val="E8F0F8"/>
        </a:lt1>
        <a:dk2>
          <a:srgbClr val="000000"/>
        </a:dk2>
        <a:lt2>
          <a:srgbClr val="808080"/>
        </a:lt2>
        <a:accent1>
          <a:srgbClr val="FFFFEF"/>
        </a:accent1>
        <a:accent2>
          <a:srgbClr val="00679F"/>
        </a:accent2>
        <a:accent3>
          <a:srgbClr val="F2F6FB"/>
        </a:accent3>
        <a:accent4>
          <a:srgbClr val="001C2D"/>
        </a:accent4>
        <a:accent5>
          <a:srgbClr val="FFFFF6"/>
        </a:accent5>
        <a:accent6>
          <a:srgbClr val="005D9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2_Custom Design 6">
        <a:dk1>
          <a:srgbClr val="002336"/>
        </a:dk1>
        <a:lt1>
          <a:srgbClr val="CFCFFF"/>
        </a:lt1>
        <a:dk2>
          <a:srgbClr val="000000"/>
        </a:dk2>
        <a:lt2>
          <a:srgbClr val="808080"/>
        </a:lt2>
        <a:accent1>
          <a:srgbClr val="FFFFFF"/>
        </a:accent1>
        <a:accent2>
          <a:srgbClr val="003060"/>
        </a:accent2>
        <a:accent3>
          <a:srgbClr val="E4E4FF"/>
        </a:accent3>
        <a:accent4>
          <a:srgbClr val="001C2D"/>
        </a:accent4>
        <a:accent5>
          <a:srgbClr val="FFFFFF"/>
        </a:accent5>
        <a:accent6>
          <a:srgbClr val="002A56"/>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2_Custom Design 7">
        <a:dk1>
          <a:srgbClr val="000000"/>
        </a:dk1>
        <a:lt1>
          <a:srgbClr val="FFFFFF"/>
        </a:lt1>
        <a:dk2>
          <a:srgbClr val="000000"/>
        </a:dk2>
        <a:lt2>
          <a:srgbClr val="808080"/>
        </a:lt2>
        <a:accent1>
          <a:srgbClr val="EAEAEA"/>
        </a:accent1>
        <a:accent2>
          <a:srgbClr val="4B4B4B"/>
        </a:accent2>
        <a:accent3>
          <a:srgbClr val="FFFFFF"/>
        </a:accent3>
        <a:accent4>
          <a:srgbClr val="000000"/>
        </a:accent4>
        <a:accent5>
          <a:srgbClr val="F3F3F3"/>
        </a:accent5>
        <a:accent6>
          <a:srgbClr val="434343"/>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2_Custom Design 8">
        <a:dk1>
          <a:srgbClr val="000000"/>
        </a:dk1>
        <a:lt1>
          <a:srgbClr val="E3DABB"/>
        </a:lt1>
        <a:dk2>
          <a:srgbClr val="000000"/>
        </a:dk2>
        <a:lt2>
          <a:srgbClr val="808080"/>
        </a:lt2>
        <a:accent1>
          <a:srgbClr val="EAEAEA"/>
        </a:accent1>
        <a:accent2>
          <a:srgbClr val="065290"/>
        </a:accent2>
        <a:accent3>
          <a:srgbClr val="EFEADA"/>
        </a:accent3>
        <a:accent4>
          <a:srgbClr val="000000"/>
        </a:accent4>
        <a:accent5>
          <a:srgbClr val="F3F3F3"/>
        </a:accent5>
        <a:accent6>
          <a:srgbClr val="054982"/>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2_Custom Design 9">
        <a:dk1>
          <a:srgbClr val="00009F"/>
        </a:dk1>
        <a:lt1>
          <a:srgbClr val="FFCFFF"/>
        </a:lt1>
        <a:dk2>
          <a:srgbClr val="000000"/>
        </a:dk2>
        <a:lt2>
          <a:srgbClr val="808080"/>
        </a:lt2>
        <a:accent1>
          <a:srgbClr val="FFFFFF"/>
        </a:accent1>
        <a:accent2>
          <a:srgbClr val="60009F"/>
        </a:accent2>
        <a:accent3>
          <a:srgbClr val="FFE4FF"/>
        </a:accent3>
        <a:accent4>
          <a:srgbClr val="000087"/>
        </a:accent4>
        <a:accent5>
          <a:srgbClr val="FFFFFF"/>
        </a:accent5>
        <a:accent6>
          <a:srgbClr val="560090"/>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2_Custom Design 10">
        <a:dk1>
          <a:srgbClr val="003000"/>
        </a:dk1>
        <a:lt1>
          <a:srgbClr val="9FCF9F"/>
        </a:lt1>
        <a:dk2>
          <a:srgbClr val="000000"/>
        </a:dk2>
        <a:lt2>
          <a:srgbClr val="808080"/>
        </a:lt2>
        <a:accent1>
          <a:srgbClr val="FFFFFF"/>
        </a:accent1>
        <a:accent2>
          <a:srgbClr val="006730"/>
        </a:accent2>
        <a:accent3>
          <a:srgbClr val="CDE4CD"/>
        </a:accent3>
        <a:accent4>
          <a:srgbClr val="002700"/>
        </a:accent4>
        <a:accent5>
          <a:srgbClr val="FFFFFF"/>
        </a:accent5>
        <a:accent6>
          <a:srgbClr val="005D2A"/>
        </a:accent6>
        <a:hlink>
          <a:srgbClr val="028418"/>
        </a:hlink>
        <a:folHlink>
          <a:srgbClr val="660066"/>
        </a:folHlink>
      </a:clrScheme>
      <a:clrMap bg1="lt1" tx1="dk1" bg2="lt2" tx2="dk2" accent1="accent1" accent2="accent2" accent3="accent3" accent4="accent4" accent5="accent5" accent6="accent6" hlink="hlink" folHlink="folHlink"/>
    </a:extraClrScheme>
    <a:extraClrScheme>
      <a:clrScheme name="2_Custom Design 11">
        <a:dk1>
          <a:srgbClr val="000000"/>
        </a:dk1>
        <a:lt1>
          <a:srgbClr val="FFFFD5"/>
        </a:lt1>
        <a:dk2>
          <a:srgbClr val="000000"/>
        </a:dk2>
        <a:lt2>
          <a:srgbClr val="808080"/>
        </a:lt2>
        <a:accent1>
          <a:srgbClr val="D7DFCF"/>
        </a:accent1>
        <a:accent2>
          <a:srgbClr val="661600"/>
        </a:accent2>
        <a:accent3>
          <a:srgbClr val="FFFFE7"/>
        </a:accent3>
        <a:accent4>
          <a:srgbClr val="000000"/>
        </a:accent4>
        <a:accent5>
          <a:srgbClr val="E8ECE4"/>
        </a:accent5>
        <a:accent6>
          <a:srgbClr val="5C1300"/>
        </a:accent6>
        <a:hlink>
          <a:srgbClr val="008000"/>
        </a:hlink>
        <a:folHlink>
          <a:srgbClr val="8000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10599</TotalTime>
  <Words>367</Words>
  <Application>Microsoft Office PowerPoint</Application>
  <PresentationFormat>Custom</PresentationFormat>
  <Paragraphs>32</Paragraphs>
  <Slides>1</Slides>
  <Notes>1</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vt:i4>
      </vt:variant>
    </vt:vector>
  </HeadingPairs>
  <TitlesOfParts>
    <vt:vector size="7" baseType="lpstr">
      <vt:lpstr>Arial</vt:lpstr>
      <vt:lpstr>Arial Black</vt:lpstr>
      <vt:lpstr>Arial Narrow</vt:lpstr>
      <vt:lpstr>Custom Design</vt:lpstr>
      <vt:lpstr>1_Custom Design</vt:lpstr>
      <vt:lpstr>2_Custom Design</vt:lpstr>
      <vt:lpstr>PowerPoint Presentation</vt:lpstr>
    </vt:vector>
  </TitlesOfParts>
  <Company/>
  <LinksUpToDate>false</LinksUpToDate>
  <SharedDoc>false</SharedDoc>
  <HyperlinkBase>http://www.posterpresentations.com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Free PowerPoint poster templates</dc:subject>
  <dc:creator>Walters, Jillian</dc:creator>
  <cp:keywords>poster presentation, poster design, poster template</cp:keywords>
  <dc:description>Non-authorized printing of this poster template by any commercial printing service other than PosterPresentations.com is strictly prohibited._x000d_
Non-profit educational printing centers are exempt._x000d_
To obtain printing authorization call:_x000d_
1.866.649.3004_x000d_
_x000d_
© 2007 Canterbury Media Services, Inc</dc:description>
  <cp:lastModifiedBy>Nicholas Lavett</cp:lastModifiedBy>
  <cp:revision>305</cp:revision>
  <cp:lastPrinted>2017-10-25T15:11:02Z</cp:lastPrinted>
  <dcterms:created xsi:type="dcterms:W3CDTF">2017-10-22T18:30:47Z</dcterms:created>
  <dcterms:modified xsi:type="dcterms:W3CDTF">2022-04-14T02:27:08Z</dcterms:modified>
  <cp:category>Powerpoint poster templates</cp:category>
</cp:coreProperties>
</file>